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58" r:id="rId3"/>
    <p:sldId id="353" r:id="rId4"/>
    <p:sldId id="313" r:id="rId5"/>
    <p:sldId id="268" r:id="rId6"/>
    <p:sldId id="269" r:id="rId7"/>
    <p:sldId id="270" r:id="rId8"/>
    <p:sldId id="271" r:id="rId9"/>
    <p:sldId id="272" r:id="rId10"/>
    <p:sldId id="274" r:id="rId11"/>
    <p:sldId id="359" r:id="rId12"/>
    <p:sldId id="275" r:id="rId13"/>
    <p:sldId id="360" r:id="rId14"/>
    <p:sldId id="320" r:id="rId15"/>
    <p:sldId id="321" r:id="rId16"/>
    <p:sldId id="322" r:id="rId17"/>
    <p:sldId id="361" r:id="rId18"/>
    <p:sldId id="276" r:id="rId19"/>
    <p:sldId id="362" r:id="rId20"/>
    <p:sldId id="277" r:id="rId21"/>
    <p:sldId id="279" r:id="rId22"/>
    <p:sldId id="356" r:id="rId23"/>
    <p:sldId id="363" r:id="rId24"/>
    <p:sldId id="280" r:id="rId25"/>
    <p:sldId id="281" r:id="rId26"/>
    <p:sldId id="318" r:id="rId27"/>
    <p:sldId id="364" r:id="rId28"/>
    <p:sldId id="292" r:id="rId29"/>
    <p:sldId id="289" r:id="rId30"/>
    <p:sldId id="323" r:id="rId31"/>
    <p:sldId id="324" r:id="rId32"/>
    <p:sldId id="293" r:id="rId33"/>
    <p:sldId id="290" r:id="rId34"/>
    <p:sldId id="311" r:id="rId35"/>
    <p:sldId id="365" r:id="rId36"/>
    <p:sldId id="326" r:id="rId37"/>
    <p:sldId id="328" r:id="rId38"/>
    <p:sldId id="327" r:id="rId39"/>
    <p:sldId id="366" r:id="rId40"/>
    <p:sldId id="352" r:id="rId41"/>
    <p:sldId id="367" r:id="rId42"/>
    <p:sldId id="355" r:id="rId43"/>
    <p:sldId id="357" r:id="rId44"/>
    <p:sldId id="368" r:id="rId45"/>
    <p:sldId id="369" r:id="rId46"/>
    <p:sldId id="32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DEDE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0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AE533A-23A1-4706-931A-259FE2933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D783D-E61B-48B6-81BB-EF5C0BD15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8038-2B12-4E4E-B0DD-FE7D51C3679A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6F874-60AE-49EB-B3CC-B4DA688F07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6F5-1503-4C6D-AD72-8864F4C90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295C-0740-41F6-ACE2-E1D1C620D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9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D3D3-7F3D-403C-883A-3799B76516A3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7357-9403-4E32-999C-D7ACBE5E6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13E0-F0A0-4CBD-921C-FB8D99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0164-5400-4BFA-B728-B0CADDB9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74E5-D628-4BFC-8C5C-83E12DE6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285-A4DA-4453-8739-FA5A23F7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A07-F79C-454C-A756-DDECC2A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529-EFDA-48E2-966B-9442BD8C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7009C-4766-42B0-84D1-C68E8567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98B-7411-490C-AB2D-631B859D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1B448-FA21-426F-9ABC-6C9D41A0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93B8-76F3-4B0E-824E-FCB172F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7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F773-0D90-4C6C-9BD4-09A303A0D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52C3-64C5-434D-A7EC-DD34F729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B822-8872-42F0-B304-708CB419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875A-2F0A-4458-9EC9-43697F7D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C9B0-2707-4B07-863E-B7FA073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8C8E-11A0-4974-8C36-537C479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5C2-F79A-42D8-BA6F-BFB743B7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6B37-5EBB-43DF-8846-EDB15B14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85F-1D15-4BA2-A49D-157FEA21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03E-C624-451E-83C5-0587E9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0EA0-3C1A-40D5-AD0C-226AA1E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BFB4-C565-4750-B221-64FAB8F9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3D2D-E3E9-4D06-B91C-6497E876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FD1A-2525-4F07-A9A7-E06CD8EE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1040-4EFF-4B16-A7DB-E4CD0963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78A-E766-4B70-862D-0A28D3F8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73-ED21-402E-8D4E-9A025E1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F0FD0-0446-480A-A559-5313E471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0A8C-FF4A-49D3-B214-A9C2A30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88ED-716E-4CDE-909A-27DF8E3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4DAF1-555A-4718-ADFE-2E9D26D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5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EB-9CE2-4CCD-B139-574CA5A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726-CCE0-4AC3-BD96-41A94BB8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C61D-DE97-4978-8A13-9CCAF012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2329D-C118-4602-85B3-03106859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4EAFD-EB9C-4567-B1CA-BF204D412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427E-8AC7-4FC8-9C24-05811C3B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804F-2369-447E-9E59-E2A234B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B9FB5-DD37-4BA1-A2BF-3F184A9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824-8BC9-49CA-A9CD-77EDB69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8D170-034D-4BC8-ADE5-DE858D67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7AA4-28B9-4892-A71C-02D6B0AF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897B4-5A7B-4CEA-A980-28FA9DEE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5FBF4-5600-4A3E-8D51-79DF1BB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0907-1B1B-4DB7-B853-9A0D737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3D0F-89E9-4706-B60F-3C1A2D6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3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0F9-A444-475F-8099-C738144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9802-8CB9-4792-890D-F890054E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A8FF-A762-4BF4-A488-C1B7840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A084-1082-4D64-988A-75C1087D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AAD6A-91E7-4E49-BD32-0603AC7E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85C8-C617-4956-B0B8-C11340C9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12F0-F977-45D3-A9A7-5F1C919D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FA48E-4D5E-4CE3-B3B7-5FA76D53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C9E7-A090-4D1F-95BA-6D11FC92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BF12-DF34-4F2B-B1E1-8ACC1AA7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16DA-CFD6-4ACC-80A4-3494224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349F4-6F42-4EA1-87A5-93FA645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B5648-348C-4267-AD07-71665637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B8A-56E6-4647-BC51-E15B660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D062-5171-476D-B1A0-A149E226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6949-CD05-49FD-95F1-3684669361BD}" type="datetimeFigureOut">
              <a:rPr lang="en-US" smtClean="0"/>
              <a:pPr/>
              <a:t>9/8/2019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74E4-CB2F-410B-9978-0BF6F15F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6272-FCAD-4A42-9C1C-626E6301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256FE-F8F9-4ABC-8FA2-71B3D0A760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"/>
            <a:ext cx="12191441" cy="6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4DBD-B457-41B8-9570-B82686825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2159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DIGITAL BOARD  MARKER</a:t>
            </a:r>
            <a:br>
              <a:rPr lang="en-US" b="1" dirty="0"/>
            </a:br>
            <a:r>
              <a:rPr lang="en-US" sz="4000" dirty="0"/>
              <a:t>(Final Year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FFB21-DE49-42F3-98F1-B382E2FA5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3957"/>
            <a:ext cx="9144000" cy="2913845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Advisor: 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         Mr. Samyan Qayyum Wahla</a:t>
            </a:r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Group Members: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Muhammad Haris Khan           [2016-CS-105]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Hamza Farooq   		   	[2016-CS-122]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Ayesha Atif  		  	[2016-CS-152]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Komal Shehzadi     		[2016-CS-178]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6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8"/>
    </mc:Choice>
    <mc:Fallback>
      <p:transition spd="slow" advTm="2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6210D2-602A-4F3C-9BBA-CF6024EE9366}"/>
              </a:ext>
            </a:extLst>
          </p:cNvPr>
          <p:cNvGrpSpPr/>
          <p:nvPr/>
        </p:nvGrpSpPr>
        <p:grpSpPr>
          <a:xfrm>
            <a:off x="7080237" y="1450789"/>
            <a:ext cx="2775513" cy="2294425"/>
            <a:chOff x="7080235" y="1450787"/>
            <a:chExt cx="2775513" cy="2294425"/>
          </a:xfrm>
        </p:grpSpPr>
        <p:pic>
          <p:nvPicPr>
            <p:cNvPr id="7" name="Picture 6" descr="Industrial Present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35" y="1450787"/>
              <a:ext cx="2550285" cy="1700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09724" y="3098881"/>
              <a:ext cx="224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Industrial Presentations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90A3B-A6F4-477E-A18D-7D1F3C545288}"/>
              </a:ext>
            </a:extLst>
          </p:cNvPr>
          <p:cNvGrpSpPr/>
          <p:nvPr/>
        </p:nvGrpSpPr>
        <p:grpSpPr>
          <a:xfrm>
            <a:off x="2809329" y="3940303"/>
            <a:ext cx="2126418" cy="1995621"/>
            <a:chOff x="2809329" y="3940301"/>
            <a:chExt cx="2126418" cy="1995621"/>
          </a:xfrm>
        </p:grpSpPr>
        <p:pic>
          <p:nvPicPr>
            <p:cNvPr id="9" name="Picture 8" descr="Sketch Artist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329" y="3940301"/>
              <a:ext cx="1626289" cy="16262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90835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Sketch Artists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299B2-D14A-4FBE-B3F9-110AEAA27A6F}"/>
              </a:ext>
            </a:extLst>
          </p:cNvPr>
          <p:cNvGrpSpPr/>
          <p:nvPr/>
        </p:nvGrpSpPr>
        <p:grpSpPr>
          <a:xfrm>
            <a:off x="7633753" y="3790623"/>
            <a:ext cx="2221997" cy="2145301"/>
            <a:chOff x="7633751" y="3790621"/>
            <a:chExt cx="2221997" cy="2145301"/>
          </a:xfrm>
        </p:grpSpPr>
        <p:pic>
          <p:nvPicPr>
            <p:cNvPr id="8" name="Picture 7" descr="online educati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751" y="3790621"/>
              <a:ext cx="1776445" cy="17764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836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Online Tutors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855-0E66-4E1B-B4B0-32102B50CC50}"/>
              </a:ext>
            </a:extLst>
          </p:cNvPr>
          <p:cNvGrpSpPr/>
          <p:nvPr/>
        </p:nvGrpSpPr>
        <p:grpSpPr>
          <a:xfrm>
            <a:off x="2820943" y="1397241"/>
            <a:ext cx="1874615" cy="2260503"/>
            <a:chOff x="2820941" y="1397239"/>
            <a:chExt cx="1874615" cy="2260503"/>
          </a:xfrm>
        </p:grpSpPr>
        <p:pic>
          <p:nvPicPr>
            <p:cNvPr id="14" name="Picture 13" descr="Educational Institute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941" y="1397239"/>
              <a:ext cx="1640899" cy="164089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50644" y="3011411"/>
              <a:ext cx="184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Educational Institutes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BB83E-A760-4097-AE8A-70DA2120BBDB}"/>
              </a:ext>
            </a:extLst>
          </p:cNvPr>
          <p:cNvGrpSpPr/>
          <p:nvPr/>
        </p:nvGrpSpPr>
        <p:grpSpPr>
          <a:xfrm>
            <a:off x="4392138" y="2635625"/>
            <a:ext cx="3193582" cy="1869216"/>
            <a:chOff x="4392138" y="2635625"/>
            <a:chExt cx="3193582" cy="1869216"/>
          </a:xfrm>
        </p:grpSpPr>
        <p:sp>
          <p:nvSpPr>
            <p:cNvPr id="13" name="Oval 12"/>
            <p:cNvSpPr/>
            <p:nvPr/>
          </p:nvSpPr>
          <p:spPr>
            <a:xfrm>
              <a:off x="5254292" y="2883726"/>
              <a:ext cx="1535743" cy="15019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DBM</a:t>
              </a:r>
            </a:p>
            <a:p>
              <a:pPr algn="ctr"/>
              <a:r>
                <a:rPr lang="en-GB" sz="1200" b="1" dirty="0"/>
                <a:t>Applications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12707876">
              <a:off x="4488256" y="2635625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ight Arrow 16"/>
            <p:cNvSpPr/>
            <p:nvPr/>
          </p:nvSpPr>
          <p:spPr>
            <a:xfrm rot="19370552">
              <a:off x="6627417" y="2667378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Arrow 17"/>
            <p:cNvSpPr/>
            <p:nvPr/>
          </p:nvSpPr>
          <p:spPr>
            <a:xfrm rot="8708792">
              <a:off x="4392138" y="4148931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Arrow 18"/>
            <p:cNvSpPr/>
            <p:nvPr/>
          </p:nvSpPr>
          <p:spPr>
            <a:xfrm rot="1861823">
              <a:off x="6680085" y="4202128"/>
              <a:ext cx="905635" cy="3027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444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3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2A379907-7DB7-4283-9CA5-11D35241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271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-0.18242 -0.0009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19101 -0.0011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82" grpId="0" animBg="1"/>
      <p:bldP spid="85" grpId="0" animBg="1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WITH EXISTING 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9534898"/>
              </p:ext>
            </p:extLst>
          </p:nvPr>
        </p:nvGraphicFramePr>
        <p:xfrm>
          <a:off x="855407" y="1592825"/>
          <a:ext cx="10799975" cy="3839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84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7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2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1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791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Initiative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Storage Efficiency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Encrypted format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Dedicated Player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Custom Content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Brandable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Free to Access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For Profit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/>
                        <a:t>Class Strength</a:t>
                      </a:r>
                      <a:endParaRPr lang="en-GB" sz="2000" b="1" dirty="0"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Edx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✓</a:t>
                      </a:r>
                      <a:endParaRPr lang="en-US" sz="1400" b="1" dirty="0">
                        <a:solidFill>
                          <a:srgbClr val="15304E"/>
                        </a:solidFill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300,000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Moodle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✕</a:t>
                      </a:r>
                      <a:endParaRPr lang="en-GB" sz="1400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10,000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Coursera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Udemy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Udacity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✕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✓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5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/>
                        <a:t>DBM</a:t>
                      </a:r>
                      <a:endParaRPr lang="en-GB" sz="18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/>
                        <a:t>✓</a:t>
                      </a:r>
                      <a:endParaRPr lang="en-GB" sz="2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/>
                        <a:t>✓</a:t>
                      </a:r>
                      <a:endParaRPr lang="en-GB" sz="2400" b="1" kern="1200" dirty="0">
                        <a:solidFill>
                          <a:srgbClr val="15304E"/>
                        </a:solidFill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/>
                        <a:t>Unlimited</a:t>
                      </a:r>
                      <a:endParaRPr lang="en-GB" sz="1400" b="1" dirty="0">
                        <a:solidFill>
                          <a:srgbClr val="15304E"/>
                        </a:solidFill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290"/>
            <a:ext cx="12182166" cy="1617945"/>
          </a:xfrm>
          <a:prstGeom prst="rect">
            <a:avLst/>
          </a:prstGeom>
        </p:spPr>
      </p:pic>
      <p:sp>
        <p:nvSpPr>
          <p:cNvPr id="71" name="TextBox 52">
            <a:extLst>
              <a:ext uri="{FF2B5EF4-FFF2-40B4-BE49-F238E27FC236}">
                <a16:creationId xmlns:a16="http://schemas.microsoft.com/office/drawing/2014/main" id="{EDADA5DD-A580-45F6-9607-1CC0D631FD75}"/>
              </a:ext>
            </a:extLst>
          </p:cNvPr>
          <p:cNvSpPr txBox="1"/>
          <p:nvPr/>
        </p:nvSpPr>
        <p:spPr>
          <a:xfrm>
            <a:off x="5273982" y="1465724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with existing systems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3C1DE4F-5A88-449E-B737-C3714BDD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032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18268 -2.592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5.55112E-17 L 0.19153 5.55112E-1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1" grpId="0" animBg="1"/>
      <p:bldP spid="73" grpId="0" animBg="1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4849B-0F09-4484-89DE-9D41E764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Technical Feasibility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A77842-9C86-4A83-9E0C-BE0D31CC1444}"/>
              </a:ext>
            </a:extLst>
          </p:cNvPr>
          <p:cNvGrpSpPr/>
          <p:nvPr/>
        </p:nvGrpSpPr>
        <p:grpSpPr>
          <a:xfrm>
            <a:off x="564129" y="1181060"/>
            <a:ext cx="3041375" cy="2735111"/>
            <a:chOff x="2396930" y="981424"/>
            <a:chExt cx="3301508" cy="3101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0CB938-5306-44D1-86E1-2AFE1B845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5" t="3915" r="7259" b="4646"/>
            <a:stretch/>
          </p:blipFill>
          <p:spPr>
            <a:xfrm>
              <a:off x="2640676" y="981424"/>
              <a:ext cx="2198501" cy="2176807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489058-CE0B-4FAE-8938-5BE5D27CF0BF}"/>
                </a:ext>
              </a:extLst>
            </p:cNvPr>
            <p:cNvSpPr txBox="1"/>
            <p:nvPr/>
          </p:nvSpPr>
          <p:spPr>
            <a:xfrm>
              <a:off x="2396930" y="3350065"/>
              <a:ext cx="3301508" cy="732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with noting down issue</a:t>
              </a:r>
              <a:endParaRPr lang="en-PK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66C5F6-90A6-42FE-95FD-8EAE053CEE5D}"/>
              </a:ext>
            </a:extLst>
          </p:cNvPr>
          <p:cNvGrpSpPr/>
          <p:nvPr/>
        </p:nvGrpSpPr>
        <p:grpSpPr>
          <a:xfrm>
            <a:off x="3179336" y="3288162"/>
            <a:ext cx="2916664" cy="2587568"/>
            <a:chOff x="6508535" y="1342991"/>
            <a:chExt cx="3301508" cy="27431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4EDDA4-8274-499E-94C4-8E9A3CBFD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7" t="8797" r="25826" b="15989"/>
            <a:stretch/>
          </p:blipFill>
          <p:spPr>
            <a:xfrm>
              <a:off x="6623399" y="1342991"/>
              <a:ext cx="2460123" cy="2172284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1F4177-E374-4E28-9ABF-44973A02565E}"/>
                </a:ext>
              </a:extLst>
            </p:cNvPr>
            <p:cNvSpPr txBox="1"/>
            <p:nvPr/>
          </p:nvSpPr>
          <p:spPr>
            <a:xfrm>
              <a:off x="6508535" y="3694617"/>
              <a:ext cx="3301508" cy="391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with storage issue</a:t>
              </a:r>
              <a:endParaRPr lang="en-PK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72805E-A53D-4C47-B0DB-5E3810BD00A2}"/>
              </a:ext>
            </a:extLst>
          </p:cNvPr>
          <p:cNvGrpSpPr/>
          <p:nvPr/>
        </p:nvGrpSpPr>
        <p:grpSpPr>
          <a:xfrm>
            <a:off x="5827644" y="1181062"/>
            <a:ext cx="2560982" cy="3080749"/>
            <a:chOff x="2663687" y="3649160"/>
            <a:chExt cx="3061255" cy="36466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01A14D-3DE3-4F16-A40E-867AA670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687" y="3649160"/>
              <a:ext cx="2756452" cy="2380580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40CA77-5C21-451D-B4D9-4F2BD1B37D43}"/>
                </a:ext>
              </a:extLst>
            </p:cNvPr>
            <p:cNvSpPr txBox="1"/>
            <p:nvPr/>
          </p:nvSpPr>
          <p:spPr>
            <a:xfrm>
              <a:off x="2663687" y="6202883"/>
              <a:ext cx="3061255" cy="1092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who wants access all lectures at any time.</a:t>
              </a:r>
              <a:endParaRPr lang="en-PK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3F36D0-1F40-45AC-BE6F-6DF525247221}"/>
              </a:ext>
            </a:extLst>
          </p:cNvPr>
          <p:cNvGrpSpPr/>
          <p:nvPr/>
        </p:nvGrpSpPr>
        <p:grpSpPr>
          <a:xfrm>
            <a:off x="8557594" y="3160641"/>
            <a:ext cx="3004931" cy="2801823"/>
            <a:chOff x="8902376" y="623124"/>
            <a:chExt cx="2650435" cy="285266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C18CDD-FF12-4FCE-8D57-0CF3A2BC4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4"/>
            <a:stretch/>
          </p:blipFill>
          <p:spPr>
            <a:xfrm>
              <a:off x="8927871" y="623124"/>
              <a:ext cx="2025277" cy="2104594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9C02D1-BA47-4019-BAE9-25D9F64BF458}"/>
                </a:ext>
              </a:extLst>
            </p:cNvPr>
            <p:cNvSpPr txBox="1"/>
            <p:nvPr/>
          </p:nvSpPr>
          <p:spPr>
            <a:xfrm>
              <a:off x="8902376" y="2817730"/>
              <a:ext cx="2650435" cy="65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Students who wants this system in their institutes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22469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7D5F-576A-46DA-BD12-67D759957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Operational Feasibility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5F755-4550-47DC-943E-639680F998B8}"/>
              </a:ext>
            </a:extLst>
          </p:cNvPr>
          <p:cNvGrpSpPr/>
          <p:nvPr/>
        </p:nvGrpSpPr>
        <p:grpSpPr>
          <a:xfrm>
            <a:off x="943021" y="980347"/>
            <a:ext cx="3473269" cy="4475572"/>
            <a:chOff x="943021" y="980347"/>
            <a:chExt cx="3473269" cy="44755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C003CF-879B-498D-8CA3-8B5BC3296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90" t="-1" r="-446" b="-2321"/>
            <a:stretch/>
          </p:blipFill>
          <p:spPr>
            <a:xfrm>
              <a:off x="943021" y="980347"/>
              <a:ext cx="3473269" cy="328022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47CD3B-04C4-4968-BBDC-6E00A0F0A17E}"/>
                </a:ext>
              </a:extLst>
            </p:cNvPr>
            <p:cNvSpPr txBox="1"/>
            <p:nvPr/>
          </p:nvSpPr>
          <p:spPr>
            <a:xfrm>
              <a:off x="1199325" y="4532589"/>
              <a:ext cx="32169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Teachers who wants that all of their lectures to be available on a single platform.</a:t>
              </a:r>
              <a:endParaRPr lang="en-PK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79B5F-66E4-455F-9655-02796A53F8C4}"/>
              </a:ext>
            </a:extLst>
          </p:cNvPr>
          <p:cNvGrpSpPr/>
          <p:nvPr/>
        </p:nvGrpSpPr>
        <p:grpSpPr>
          <a:xfrm>
            <a:off x="6803857" y="1625079"/>
            <a:ext cx="3473269" cy="4325149"/>
            <a:chOff x="6803855" y="1625077"/>
            <a:chExt cx="3473269" cy="43251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8CE155-927E-4CF1-A41B-16623D07B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t="3394" r="3627" b="4247"/>
            <a:stretch/>
          </p:blipFill>
          <p:spPr>
            <a:xfrm>
              <a:off x="6803855" y="2570922"/>
              <a:ext cx="3473269" cy="337930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84419C-22A7-4116-9A5D-6D35F971BEE3}"/>
                </a:ext>
              </a:extLst>
            </p:cNvPr>
            <p:cNvSpPr txBox="1"/>
            <p:nvPr/>
          </p:nvSpPr>
          <p:spPr>
            <a:xfrm>
              <a:off x="7060160" y="1625077"/>
              <a:ext cx="29319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Teachers who wants this system to be installed in their institutes.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1335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5534-3BEE-442C-AEA0-8E519083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Economical Feasibility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96E9F1-FF56-4C99-92DF-193B56A49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DBM is providing some enhanced features which saves data cost and usage.</a:t>
            </a:r>
          </a:p>
          <a:p>
            <a:r>
              <a:rPr lang="en-IN" dirty="0"/>
              <a:t>Installing DBM in any institute is much more easy and requires less cost.</a:t>
            </a:r>
          </a:p>
          <a:p>
            <a:r>
              <a:rPr lang="en-IN" dirty="0"/>
              <a:t>So it is economically feasible.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44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3" name="TextBox 52">
            <a:extLst>
              <a:ext uri="{FF2B5EF4-FFF2-40B4-BE49-F238E27FC236}">
                <a16:creationId xmlns:a16="http://schemas.microsoft.com/office/drawing/2014/main" id="{30011DDA-9FD5-4BA4-AFFE-E77437BEB72E}"/>
              </a:ext>
            </a:extLst>
          </p:cNvPr>
          <p:cNvSpPr txBox="1"/>
          <p:nvPr/>
        </p:nvSpPr>
        <p:spPr>
          <a:xfrm>
            <a:off x="4878567" y="1833151"/>
            <a:ext cx="25518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Feasibility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TextBox 52">
            <a:extLst>
              <a:ext uri="{FF2B5EF4-FFF2-40B4-BE49-F238E27FC236}">
                <a16:creationId xmlns:a16="http://schemas.microsoft.com/office/drawing/2014/main" id="{4FBFC5BF-1ABB-4F49-A1E1-747CF6D01E21}"/>
              </a:ext>
            </a:extLst>
          </p:cNvPr>
          <p:cNvSpPr txBox="1"/>
          <p:nvPr/>
        </p:nvSpPr>
        <p:spPr>
          <a:xfrm>
            <a:off x="6448840" y="1872342"/>
            <a:ext cx="255186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Feasibility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A23FB7D1-5F37-494A-A701-7951CFFE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948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5.55112E-17 L -0.17787 5.55112E-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0.18854 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73" grpId="0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54" y="1825625"/>
            <a:ext cx="918263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3200" dirty="0">
                <a:solidFill>
                  <a:srgbClr val="103454"/>
                </a:solidFill>
              </a:rPr>
              <a:t>“To make a storage and bandwidth efficient system with a lecture player and learning management system for the students and the educational institutes.</a:t>
            </a:r>
            <a:r>
              <a:rPr lang="en-GB" sz="3200" dirty="0">
                <a:solidFill>
                  <a:srgbClr val="103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C40478D-69A3-4BC6-BC0E-C4D5AEE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227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18633 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0.18933 -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935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9351" y="2283441"/>
            <a:ext cx="5858229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9351" y="1829043"/>
            <a:ext cx="5857529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8892" y="1396839"/>
            <a:ext cx="585937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8893" y="973591"/>
            <a:ext cx="58333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52">
            <a:extLst>
              <a:ext uri="{FF2B5EF4-FFF2-40B4-BE49-F238E27FC236}">
                <a16:creationId xmlns:a16="http://schemas.microsoft.com/office/drawing/2014/main" id="{135F87A8-30B4-4120-9A89-44D2800987FD}"/>
              </a:ext>
            </a:extLst>
          </p:cNvPr>
          <p:cNvSpPr txBox="1"/>
          <p:nvPr/>
        </p:nvSpPr>
        <p:spPr>
          <a:xfrm>
            <a:off x="5266834" y="981562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52">
            <a:extLst>
              <a:ext uri="{FF2B5EF4-FFF2-40B4-BE49-F238E27FC236}">
                <a16:creationId xmlns:a16="http://schemas.microsoft.com/office/drawing/2014/main" id="{E4AF40A8-ADD4-47F8-84F3-B3DD9A22F4E3}"/>
              </a:ext>
            </a:extLst>
          </p:cNvPr>
          <p:cNvSpPr txBox="1"/>
          <p:nvPr/>
        </p:nvSpPr>
        <p:spPr>
          <a:xfrm>
            <a:off x="6415655" y="990743"/>
            <a:ext cx="141019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304"/>
            <a:ext cx="12182166" cy="1617945"/>
          </a:xfrm>
          <a:prstGeom prst="rect">
            <a:avLst/>
          </a:prstGeom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F61A5945-39F3-4556-9334-66E54D49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918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8959 -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 animBg="1"/>
      <p:bldP spid="8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31" y="68777"/>
            <a:ext cx="2170040" cy="17857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7" y="3352276"/>
            <a:ext cx="2191155" cy="180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38" y="68779"/>
            <a:ext cx="2191155" cy="1803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3391610" y="-57695"/>
            <a:ext cx="1185623" cy="1010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4128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Open the controller app and press the ‘Start’ Button.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6779" y="1854573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Start the lecture as lecture recording is started.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48323" y="1871948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At the end of lecture, press ‘END’ button on controller application.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0354" y="5043912"/>
            <a:ext cx="227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saved and uploaded on web application.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7563" y="5146473"/>
            <a:ext cx="2274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Want to listen the lecture!</a:t>
            </a:r>
          </a:p>
          <a:p>
            <a:r>
              <a:rPr lang="en-US" sz="1400" b="1" dirty="0"/>
              <a:t>Open web application to view lecture list.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4128" y="5047598"/>
            <a:ext cx="227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Play and enjoy the lecture.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8807" y="2506606"/>
            <a:ext cx="498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General Flow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387">
            <a:off x="6677232" y="-19849"/>
            <a:ext cx="1185623" cy="10109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35204">
            <a:off x="9379682" y="2651370"/>
            <a:ext cx="1185623" cy="10109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9316">
            <a:off x="6465662" y="4273951"/>
            <a:ext cx="1185623" cy="10109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91849">
            <a:off x="3126584" y="4344854"/>
            <a:ext cx="1141529" cy="973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5" y="51861"/>
            <a:ext cx="2251520" cy="2068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05" y="3361609"/>
            <a:ext cx="2212959" cy="2021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37" y="3262003"/>
            <a:ext cx="2191155" cy="18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8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SYSTEM FEATURES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20425" y="2091378"/>
            <a:ext cx="9951153" cy="2857277"/>
            <a:chOff x="838200" y="1970352"/>
            <a:chExt cx="9951153" cy="2857277"/>
          </a:xfrm>
        </p:grpSpPr>
        <p:grpSp>
          <p:nvGrpSpPr>
            <p:cNvPr id="4" name="Group 3"/>
            <p:cNvGrpSpPr/>
            <p:nvPr/>
          </p:nvGrpSpPr>
          <p:grpSpPr>
            <a:xfrm>
              <a:off x="6657618" y="3040262"/>
              <a:ext cx="4131735" cy="719281"/>
              <a:chOff x="5434127" y="3612762"/>
              <a:chExt cx="2897427" cy="5354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" name="Shape 1065"/>
              <p:cNvSpPr/>
              <p:nvPr/>
            </p:nvSpPr>
            <p:spPr>
              <a:xfrm>
                <a:off x="5718072" y="3612762"/>
                <a:ext cx="2613482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6" name="Shape 1066"/>
              <p:cNvSpPr/>
              <p:nvPr/>
            </p:nvSpPr>
            <p:spPr>
              <a:xfrm>
                <a:off x="5434127" y="3612762"/>
                <a:ext cx="28682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9340"/>
                    </a:lnTo>
                    <a:lnTo>
                      <a:pt x="0" y="13486"/>
                    </a:lnTo>
                    <a:lnTo>
                      <a:pt x="21600" y="21600"/>
                    </a:ln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38200" y="3040262"/>
              <a:ext cx="4087763" cy="719281"/>
              <a:chOff x="800099" y="3612762"/>
              <a:chExt cx="2902372" cy="5354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8" name="Shape 1068"/>
              <p:cNvSpPr/>
              <p:nvPr/>
            </p:nvSpPr>
            <p:spPr>
              <a:xfrm>
                <a:off x="3415647" y="3612762"/>
                <a:ext cx="28682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9340"/>
                    </a:lnTo>
                    <a:lnTo>
                      <a:pt x="21600" y="13486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9" name="Shape 1069"/>
              <p:cNvSpPr/>
              <p:nvPr/>
            </p:nvSpPr>
            <p:spPr>
              <a:xfrm>
                <a:off x="800099" y="3612762"/>
                <a:ext cx="2618173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38200" y="1970352"/>
              <a:ext cx="4390295" cy="949906"/>
              <a:chOff x="800099" y="2594263"/>
              <a:chExt cx="3204904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4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5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67501" y="3874794"/>
              <a:ext cx="4421852" cy="948613"/>
              <a:chOff x="5131664" y="4501634"/>
              <a:chExt cx="3212236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" name="Shape 1080"/>
              <p:cNvSpPr/>
              <p:nvPr/>
            </p:nvSpPr>
            <p:spPr>
              <a:xfrm>
                <a:off x="5557582" y="4680643"/>
                <a:ext cx="2786318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18" name="Shape 1081"/>
              <p:cNvSpPr/>
              <p:nvPr/>
            </p:nvSpPr>
            <p:spPr>
              <a:xfrm>
                <a:off x="5131664" y="4501634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603"/>
                    </a:lnTo>
                    <a:lnTo>
                      <a:pt x="2791" y="0"/>
                    </a:lnTo>
                    <a:lnTo>
                      <a:pt x="21600" y="5417"/>
                    </a:lnTo>
                    <a:cubicBezTo>
                      <a:pt x="21600" y="5417"/>
                      <a:pt x="21600" y="21600"/>
                      <a:pt x="2160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38201" y="3879547"/>
              <a:ext cx="4384118" cy="948082"/>
              <a:chOff x="800537" y="4501634"/>
              <a:chExt cx="3198289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0" name="Shape 1083"/>
              <p:cNvSpPr/>
              <p:nvPr/>
            </p:nvSpPr>
            <p:spPr>
              <a:xfrm>
                <a:off x="800537" y="4680643"/>
                <a:ext cx="2772054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cubicBezTo>
                      <a:pt x="21600" y="21600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21" name="Shape 1084"/>
              <p:cNvSpPr/>
              <p:nvPr/>
            </p:nvSpPr>
            <p:spPr>
              <a:xfrm>
                <a:off x="3569965" y="4501634"/>
                <a:ext cx="428861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603"/>
                    </a:lnTo>
                    <a:lnTo>
                      <a:pt x="18808" y="0"/>
                    </a:lnTo>
                    <a:lnTo>
                      <a:pt x="0" y="5417"/>
                    </a:lnTo>
                    <a:cubicBezTo>
                      <a:pt x="0" y="5417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sp>
          <p:nvSpPr>
            <p:cNvPr id="22" name="Shape 1086"/>
            <p:cNvSpPr/>
            <p:nvPr/>
          </p:nvSpPr>
          <p:spPr>
            <a:xfrm>
              <a:off x="4764561" y="2485308"/>
              <a:ext cx="2053935" cy="2054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>
              <a:solidFill>
                <a:schemeClr val="accent1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Shape 1086"/>
            <p:cNvSpPr/>
            <p:nvPr/>
          </p:nvSpPr>
          <p:spPr>
            <a:xfrm>
              <a:off x="4918095" y="2628752"/>
              <a:ext cx="1747883" cy="1748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16938" y="2168306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Customized Player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91529" y="3212503"/>
              <a:ext cx="103953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3600" dirty="0">
                  <a:solidFill>
                    <a:srgbClr val="15304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DBM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78851" y="3239466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Course Management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78851" y="4303465"/>
              <a:ext cx="279276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Announcement Management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07411" y="2332938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Notes Management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87927" y="3239466"/>
              <a:ext cx="262070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Assignment management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87927" y="4303465"/>
              <a:ext cx="2079739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Lecture Recording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 rot="10800000" flipV="1">
              <a:off x="6399058" y="1991046"/>
              <a:ext cx="4390295" cy="949906"/>
              <a:chOff x="800099" y="2594263"/>
              <a:chExt cx="3204904" cy="71461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2" name="Shape 1077"/>
              <p:cNvSpPr/>
              <p:nvPr/>
            </p:nvSpPr>
            <p:spPr>
              <a:xfrm>
                <a:off x="800099" y="2594263"/>
                <a:ext cx="2778661" cy="53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  <p:sp>
            <p:nvSpPr>
              <p:cNvPr id="33" name="Shape 1078"/>
              <p:cNvSpPr/>
              <p:nvPr/>
            </p:nvSpPr>
            <p:spPr>
              <a:xfrm>
                <a:off x="3576137" y="2594263"/>
                <a:ext cx="428866" cy="714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9997"/>
                    </a:lnTo>
                    <a:lnTo>
                      <a:pt x="18808" y="21600"/>
                    </a:lnTo>
                    <a:lnTo>
                      <a:pt x="0" y="16183"/>
                    </a:lnTo>
                    <a:cubicBezTo>
                      <a:pt x="0" y="16183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7402393" y="2212100"/>
              <a:ext cx="20797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Notes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00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51D35-B2B9-4A6E-ACA7-1AA629B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77" y="0"/>
            <a:ext cx="8817428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8175C-E719-4C6E-A88A-5821FDC8C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1" y="0"/>
            <a:ext cx="881742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1C414-8374-4AB0-B716-CB32FBB96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4" y="0"/>
            <a:ext cx="8817428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C42A2-A99C-4DA4-8DA4-B1EF29E9A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8F529-AD96-4458-9005-3243A30C3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0D4231-EF3E-484A-A128-004852211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543E6-3C28-4DCF-974A-FBA1D93D5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43C08A-EE16-4213-A418-DA6C42899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00DDB9-6EA2-4DC2-A054-1BC765211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9236C-9130-4752-8E25-20C2D95C69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2381"/>
            <a:ext cx="881742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FCC885-0CCE-4F67-9607-D26256625F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0CB5AC-3C5D-44AD-821A-016620ACFD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80AC46-56CB-4C08-B20A-5E83DD2124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86" y="0"/>
            <a:ext cx="8817428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1CC9B9-5274-494A-B8F7-966C87B7C6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37B35D-E6A0-428D-B087-3BD78180A9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B38AE2-9878-4B97-8691-640BB2167D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05E286-1375-463F-922E-1CF9CF5D4B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84C56F-FAA8-4F25-93EA-0E93B08533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6" y="0"/>
            <a:ext cx="8817428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148322-F5E1-4730-B8D4-0E899FEC09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D1770B-D91B-4DB1-82EB-976BDACC8D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C24EDB-23A6-473C-8B59-E88D7FEC64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0C4639-4D58-4820-B8DC-DE974B8476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53" y="0"/>
            <a:ext cx="8817428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4F8831-D9A2-4351-BE7C-A0D9905CEB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A27FA7-2B4D-4D24-9C83-20890979B2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44" y="0"/>
            <a:ext cx="8817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935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5839121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5F5FE64E-97B3-4209-B7DD-58F728B3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3921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18555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19362 -4.8148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HARDWARE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RAM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Hard disk space 2GB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Processor 2GHz or higher 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minimum  Resolution 1280x720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Keyboard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Mouse</a:t>
            </a:r>
          </a:p>
        </p:txBody>
      </p:sp>
    </p:spTree>
    <p:extLst>
      <p:ext uri="{BB962C8B-B14F-4D97-AF65-F5344CB8AC3E}">
        <p14:creationId xmlns:p14="http://schemas.microsoft.com/office/powerpoint/2010/main" val="2751986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9412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Arduino 1.8.9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Processing 3.5.3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Cl-eye driver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IIS 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Emgu 4.1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Colormine NuGet package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Sql Server</a:t>
            </a: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.NET framework for offline player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43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BE62BD-7F11-412B-B019-31538941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73BBD4-AC2C-4FEB-BCF5-BFD76F74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0904"/>
            <a:ext cx="10515600" cy="4412974"/>
          </a:xfrm>
        </p:spPr>
        <p:txBody>
          <a:bodyPr>
            <a:normAutofit fontScale="85000" lnSpcReduction="20000"/>
          </a:bodyPr>
          <a:lstStyle/>
          <a:p>
            <a:r>
              <a:rPr lang="en-GB" sz="3400" dirty="0"/>
              <a:t>Introduction</a:t>
            </a:r>
          </a:p>
          <a:p>
            <a:pPr lvl="1"/>
            <a:r>
              <a:rPr lang="en-GB" dirty="0"/>
              <a:t>Objectives</a:t>
            </a:r>
          </a:p>
          <a:p>
            <a:pPr lvl="1"/>
            <a:r>
              <a:rPr lang="en-GB" dirty="0"/>
              <a:t>Scope</a:t>
            </a:r>
          </a:p>
          <a:p>
            <a:pPr lvl="1"/>
            <a:r>
              <a:rPr lang="en-GB" dirty="0"/>
              <a:t>Applications</a:t>
            </a:r>
          </a:p>
          <a:p>
            <a:r>
              <a:rPr lang="en-GB" dirty="0"/>
              <a:t>Comparison with Existing Systems</a:t>
            </a:r>
          </a:p>
          <a:p>
            <a:r>
              <a:rPr lang="en-GB" dirty="0"/>
              <a:t>Feasibility Study</a:t>
            </a:r>
          </a:p>
          <a:p>
            <a:pPr lvl="1"/>
            <a:r>
              <a:rPr lang="en-GB" dirty="0"/>
              <a:t>Technical Feasibility</a:t>
            </a:r>
          </a:p>
          <a:p>
            <a:pPr lvl="1"/>
            <a:r>
              <a:rPr lang="en-GB" dirty="0"/>
              <a:t>Operational Feasibility</a:t>
            </a:r>
          </a:p>
          <a:p>
            <a:pPr lvl="1"/>
            <a:r>
              <a:rPr lang="en-GB" dirty="0"/>
              <a:t>Economical Feasibility</a:t>
            </a:r>
          </a:p>
          <a:p>
            <a:r>
              <a:rPr lang="en-GB" dirty="0"/>
              <a:t>Problem Statement</a:t>
            </a:r>
          </a:p>
          <a:p>
            <a:r>
              <a:rPr lang="en-GB" dirty="0"/>
              <a:t>Proposed System</a:t>
            </a:r>
          </a:p>
          <a:p>
            <a:r>
              <a:rPr lang="en-GB" dirty="0"/>
              <a:t>Requirements</a:t>
            </a:r>
          </a:p>
          <a:p>
            <a:r>
              <a:rPr lang="en-GB" b="1" dirty="0"/>
              <a:t>Project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00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935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5887312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3C7B6C84-BEB4-4FB5-9B2C-AB69C3F2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67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18281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18828 1.11111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 Marker and cameras synchronization</a:t>
            </a:r>
          </a:p>
          <a:p>
            <a:r>
              <a:rPr lang="en-US" dirty="0"/>
              <a:t>Controller Application</a:t>
            </a:r>
          </a:p>
          <a:p>
            <a:r>
              <a:rPr lang="en-US" dirty="0"/>
              <a:t>Voice transceiver</a:t>
            </a:r>
          </a:p>
          <a:p>
            <a:r>
              <a:rPr lang="en-US" dirty="0"/>
              <a:t>Offline Player</a:t>
            </a:r>
          </a:p>
          <a:p>
            <a:r>
              <a:rPr lang="en-US" dirty="0"/>
              <a:t>LMS</a:t>
            </a:r>
          </a:p>
        </p:txBody>
      </p:sp>
    </p:spTree>
    <p:extLst>
      <p:ext uri="{BB962C8B-B14F-4D97-AF65-F5344CB8AC3E}">
        <p14:creationId xmlns:p14="http://schemas.microsoft.com/office/powerpoint/2010/main" val="146225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37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BOARD MARKER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885" y="1815922"/>
            <a:ext cx="6014434" cy="366743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Tact Tactile Switch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USB DC-DC Boost Converter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Glowing Ball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Arduino Nano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Lipo Battery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dc-le14112 RGB 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MPU-6050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nRF24L01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67" y="1690690"/>
            <a:ext cx="2684970" cy="379267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553327" y="3604593"/>
            <a:ext cx="596763" cy="313359"/>
            <a:chOff x="7553325" y="3604591"/>
            <a:chExt cx="596763" cy="313359"/>
          </a:xfrm>
        </p:grpSpPr>
        <p:sp>
          <p:nvSpPr>
            <p:cNvPr id="6" name="Rectangle 5"/>
            <p:cNvSpPr/>
            <p:nvPr/>
          </p:nvSpPr>
          <p:spPr>
            <a:xfrm>
              <a:off x="7898296" y="3604591"/>
              <a:ext cx="251792" cy="3133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1" name="Straight Connector 10"/>
            <p:cNvCxnSpPr>
              <a:stCxn id="6" idx="1"/>
            </p:cNvCxnSpPr>
            <p:nvPr/>
          </p:nvCxnSpPr>
          <p:spPr>
            <a:xfrm flipH="1">
              <a:off x="7753350" y="37612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597775" y="36925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53325" y="3644900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72364" y="2743201"/>
            <a:ext cx="928687" cy="533400"/>
            <a:chOff x="7472362" y="2743201"/>
            <a:chExt cx="928687" cy="533400"/>
          </a:xfrm>
        </p:grpSpPr>
        <p:sp>
          <p:nvSpPr>
            <p:cNvPr id="17" name="Rectangle 16"/>
            <p:cNvSpPr/>
            <p:nvPr/>
          </p:nvSpPr>
          <p:spPr>
            <a:xfrm>
              <a:off x="7812570" y="2743201"/>
              <a:ext cx="588479" cy="5334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7672387" y="3037371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516812" y="296862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72362" y="2921000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3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175751" y="3224730"/>
            <a:ext cx="743186" cy="601063"/>
            <a:chOff x="7876939" y="3604591"/>
            <a:chExt cx="743186" cy="601063"/>
          </a:xfrm>
        </p:grpSpPr>
        <p:sp>
          <p:nvSpPr>
            <p:cNvPr id="23" name="Rectangle 22"/>
            <p:cNvSpPr/>
            <p:nvPr/>
          </p:nvSpPr>
          <p:spPr>
            <a:xfrm>
              <a:off x="7876939" y="3604591"/>
              <a:ext cx="339724" cy="57892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194440" y="4084553"/>
              <a:ext cx="260348" cy="371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8464550" y="4003675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42088" y="3951738"/>
              <a:ext cx="1304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4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01883" y="3242643"/>
            <a:ext cx="489605" cy="643559"/>
            <a:chOff x="8701881" y="3242641"/>
            <a:chExt cx="489605" cy="643559"/>
          </a:xfrm>
        </p:grpSpPr>
        <p:sp>
          <p:nvSpPr>
            <p:cNvPr id="32" name="Rectangle 31"/>
            <p:cNvSpPr/>
            <p:nvPr/>
          </p:nvSpPr>
          <p:spPr>
            <a:xfrm>
              <a:off x="9042399" y="3242641"/>
              <a:ext cx="149087" cy="643559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8751093" y="3483768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701881" y="3437733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5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Connector 56"/>
            <p:cNvCxnSpPr>
              <a:stCxn id="32" idx="1"/>
            </p:cNvCxnSpPr>
            <p:nvPr/>
          </p:nvCxnSpPr>
          <p:spPr>
            <a:xfrm flipH="1" flipV="1">
              <a:off x="8896350" y="3562350"/>
              <a:ext cx="146049" cy="207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8441533" y="1881188"/>
            <a:ext cx="469107" cy="884372"/>
            <a:chOff x="7768270" y="3546013"/>
            <a:chExt cx="469107" cy="884372"/>
          </a:xfrm>
        </p:grpSpPr>
        <p:sp>
          <p:nvSpPr>
            <p:cNvPr id="60" name="Rectangle 59"/>
            <p:cNvSpPr/>
            <p:nvPr/>
          </p:nvSpPr>
          <p:spPr>
            <a:xfrm>
              <a:off x="7768270" y="3546013"/>
              <a:ext cx="469107" cy="450056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 flipV="1">
              <a:off x="7992108" y="4003213"/>
              <a:ext cx="9525" cy="20240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7924008" y="4214020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879560" y="4168775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6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253540" y="1924050"/>
            <a:ext cx="935355" cy="407194"/>
            <a:chOff x="6746558" y="3234690"/>
            <a:chExt cx="935355" cy="407194"/>
          </a:xfrm>
        </p:grpSpPr>
        <p:sp>
          <p:nvSpPr>
            <p:cNvPr id="80" name="Rectangle 79"/>
            <p:cNvSpPr/>
            <p:nvPr/>
          </p:nvSpPr>
          <p:spPr>
            <a:xfrm>
              <a:off x="6746558" y="3234690"/>
              <a:ext cx="526256" cy="40719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1" name="Straight Connector 80"/>
            <p:cNvCxnSpPr>
              <a:endCxn id="80" idx="3"/>
            </p:cNvCxnSpPr>
            <p:nvPr/>
          </p:nvCxnSpPr>
          <p:spPr>
            <a:xfrm flipH="1" flipV="1">
              <a:off x="7272814" y="3438287"/>
              <a:ext cx="257175" cy="10716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7526338" y="3375819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484271" y="3332957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7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670259" y="3257551"/>
            <a:ext cx="469107" cy="273844"/>
            <a:chOff x="7341393" y="3650458"/>
            <a:chExt cx="469107" cy="273844"/>
          </a:xfrm>
        </p:grpSpPr>
        <p:sp>
          <p:nvSpPr>
            <p:cNvPr id="93" name="Rectangle 92"/>
            <p:cNvSpPr/>
            <p:nvPr/>
          </p:nvSpPr>
          <p:spPr>
            <a:xfrm>
              <a:off x="7341393" y="3650458"/>
              <a:ext cx="171450" cy="273844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H="1">
              <a:off x="7517606" y="3782702"/>
              <a:ext cx="144946" cy="1104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7654925" y="3709193"/>
              <a:ext cx="155575" cy="155575"/>
            </a:xfrm>
            <a:prstGeom prst="ellipse">
              <a:avLst/>
            </a:prstGeom>
            <a:noFill/>
            <a:ln w="2222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612860" y="3661569"/>
              <a:ext cx="1873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r-PK" sz="1050" b="1" dirty="0">
                  <a:solidFill>
                    <a:srgbClr val="FF0000"/>
                  </a:solidFill>
                </a:rPr>
                <a:t>8</a:t>
              </a:r>
              <a:endParaRPr lang="en-GB" sz="105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469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9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9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1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3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E0D8-7099-4900-A53E-C6EE836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Demo Video</a:t>
            </a:r>
            <a:endParaRPr lang="en-PK" dirty="0"/>
          </a:p>
        </p:txBody>
      </p:sp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FE0E1A4B-EDC8-4146-A625-03CE1CE90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3920" y="1494321"/>
            <a:ext cx="7904163" cy="435133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200141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1DEA-A1CA-4E7B-BE42-807B54AA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CONTROLLER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A801-9CBD-4CC7-8AFC-AF068125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 position extraction.</a:t>
            </a:r>
          </a:p>
          <a:p>
            <a:r>
              <a:rPr lang="en-US" dirty="0"/>
              <a:t>Marker orientation extraction.</a:t>
            </a:r>
          </a:p>
          <a:p>
            <a:r>
              <a:rPr lang="en-US" dirty="0"/>
              <a:t>Audio data reception.</a:t>
            </a:r>
          </a:p>
          <a:p>
            <a:r>
              <a:rPr lang="en-US" dirty="0"/>
              <a:t>Lecture recording control.</a:t>
            </a:r>
          </a:p>
          <a:p>
            <a:r>
              <a:rPr lang="en-US" dirty="0"/>
              <a:t>JSON file generation.</a:t>
            </a:r>
          </a:p>
          <a:p>
            <a:r>
              <a:rPr lang="en-US" dirty="0"/>
              <a:t>Connection with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69047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BA1F-2B5F-410B-8D4D-A2984A6B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VOICE TRANSRECEIVER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F12E0-B5E9-4F08-A934-B2DDEFB35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live voice data to controller application.</a:t>
            </a:r>
          </a:p>
          <a:p>
            <a:r>
              <a:rPr lang="en-US" dirty="0"/>
              <a:t>Transfer of data with minimum latency.</a:t>
            </a:r>
          </a:p>
          <a:p>
            <a:r>
              <a:rPr lang="en-US" dirty="0"/>
              <a:t>Stand alone module, runs on battery.</a:t>
            </a:r>
          </a:p>
        </p:txBody>
      </p:sp>
    </p:spTree>
    <p:extLst>
      <p:ext uri="{BB962C8B-B14F-4D97-AF65-F5344CB8AC3E}">
        <p14:creationId xmlns:p14="http://schemas.microsoft.com/office/powerpoint/2010/main" val="576192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B31173F-43BA-40BF-8253-3DA900DF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" y="1073950"/>
            <a:ext cx="8974152" cy="43776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33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OFFLINE PLAYER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82DFD0-7D56-4A97-AB41-F95E64495055}"/>
              </a:ext>
            </a:extLst>
          </p:cNvPr>
          <p:cNvGrpSpPr/>
          <p:nvPr/>
        </p:nvGrpSpPr>
        <p:grpSpPr>
          <a:xfrm>
            <a:off x="10327210" y="3099240"/>
            <a:ext cx="2004810" cy="369332"/>
            <a:chOff x="9659156" y="3402719"/>
            <a:chExt cx="2004810" cy="369332"/>
          </a:xfrm>
        </p:grpSpPr>
        <p:cxnSp>
          <p:nvCxnSpPr>
            <p:cNvPr id="7" name="Straight Arrow Connector 6"/>
            <p:cNvCxnSpPr>
              <a:cxnSpLocks/>
              <a:stCxn id="3" idx="1"/>
            </p:cNvCxnSpPr>
            <p:nvPr/>
          </p:nvCxnSpPr>
          <p:spPr>
            <a:xfrm flipH="1" flipV="1">
              <a:off x="9659156" y="3419695"/>
              <a:ext cx="528032" cy="1676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0187188" y="3402719"/>
              <a:ext cx="1476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Player Screen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6BFA3-62CA-4E12-852B-67E8D546996F}"/>
              </a:ext>
            </a:extLst>
          </p:cNvPr>
          <p:cNvGrpSpPr/>
          <p:nvPr/>
        </p:nvGrpSpPr>
        <p:grpSpPr>
          <a:xfrm>
            <a:off x="5881021" y="5244885"/>
            <a:ext cx="1672830" cy="688217"/>
            <a:chOff x="9153128" y="3378594"/>
            <a:chExt cx="1476778" cy="4354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1DF757-F8C6-420F-90C8-8BBDFF673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3252" y="3378594"/>
              <a:ext cx="21341" cy="2574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0DF299-2716-4975-9685-8EB9CD586625}"/>
                </a:ext>
              </a:extLst>
            </p:cNvPr>
            <p:cNvSpPr txBox="1"/>
            <p:nvPr/>
          </p:nvSpPr>
          <p:spPr>
            <a:xfrm>
              <a:off x="9153128" y="3580375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Play Button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26F7C-7328-4799-BFB8-9B67C07D8EF7}"/>
              </a:ext>
            </a:extLst>
          </p:cNvPr>
          <p:cNvGrpSpPr/>
          <p:nvPr/>
        </p:nvGrpSpPr>
        <p:grpSpPr>
          <a:xfrm>
            <a:off x="6870198" y="5286743"/>
            <a:ext cx="1672830" cy="938880"/>
            <a:chOff x="9173207" y="3419696"/>
            <a:chExt cx="1476778" cy="5940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F8EF953-9680-4BA0-8C8C-F88B842F2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6" y="3419696"/>
              <a:ext cx="0" cy="3924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23BFD3-982A-4EA6-B0A1-B92365E7B488}"/>
                </a:ext>
              </a:extLst>
            </p:cNvPr>
            <p:cNvSpPr txBox="1"/>
            <p:nvPr/>
          </p:nvSpPr>
          <p:spPr>
            <a:xfrm>
              <a:off x="9173207" y="3780089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Pause Button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672D47-43A1-4F72-B36A-0B366368940C}"/>
              </a:ext>
            </a:extLst>
          </p:cNvPr>
          <p:cNvGrpSpPr/>
          <p:nvPr/>
        </p:nvGrpSpPr>
        <p:grpSpPr>
          <a:xfrm>
            <a:off x="4425343" y="5244883"/>
            <a:ext cx="2139333" cy="908500"/>
            <a:chOff x="8996542" y="3318520"/>
            <a:chExt cx="1888608" cy="57487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24DFB9-4D43-4FFD-9493-08C0BF2EA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652" y="3318520"/>
              <a:ext cx="0" cy="3742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A3812-ABF9-402D-90BF-014487B893B2}"/>
                </a:ext>
              </a:extLst>
            </p:cNvPr>
            <p:cNvSpPr txBox="1"/>
            <p:nvPr/>
          </p:nvSpPr>
          <p:spPr>
            <a:xfrm>
              <a:off x="8996542" y="3659690"/>
              <a:ext cx="188860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Over Button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57A139-51BD-46A0-B750-203D35B5CD43}"/>
              </a:ext>
            </a:extLst>
          </p:cNvPr>
          <p:cNvGrpSpPr/>
          <p:nvPr/>
        </p:nvGrpSpPr>
        <p:grpSpPr>
          <a:xfrm>
            <a:off x="2369121" y="4565398"/>
            <a:ext cx="1672830" cy="1183036"/>
            <a:chOff x="9182645" y="3419695"/>
            <a:chExt cx="1476778" cy="74859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5DC8BB9-6928-4D7F-94EC-2FCD6DF0F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9155" y="3419695"/>
              <a:ext cx="1" cy="5148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C74559-AF92-4960-97A8-B7348608461C}"/>
                </a:ext>
              </a:extLst>
            </p:cNvPr>
            <p:cNvSpPr txBox="1"/>
            <p:nvPr/>
          </p:nvSpPr>
          <p:spPr>
            <a:xfrm>
              <a:off x="9182645" y="3934583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Track Bar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FECBCA-AA65-4A70-9BD2-9AC7662980CF}"/>
              </a:ext>
            </a:extLst>
          </p:cNvPr>
          <p:cNvGrpSpPr/>
          <p:nvPr/>
        </p:nvGrpSpPr>
        <p:grpSpPr>
          <a:xfrm>
            <a:off x="14287" y="4565398"/>
            <a:ext cx="1788307" cy="369333"/>
            <a:chOff x="9080702" y="3946311"/>
            <a:chExt cx="1578721" cy="233703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44DB63-AA0A-41D0-A13F-13C03CC28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7996" y="3946315"/>
              <a:ext cx="421427" cy="1051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8A38C1-862B-49AD-9216-E19368771207}"/>
                </a:ext>
              </a:extLst>
            </p:cNvPr>
            <p:cNvSpPr txBox="1"/>
            <p:nvPr/>
          </p:nvSpPr>
          <p:spPr>
            <a:xfrm>
              <a:off x="9080702" y="3946311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Elapsed Time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7B78BD-7857-4885-ADFC-2680100C2BF7}"/>
              </a:ext>
            </a:extLst>
          </p:cNvPr>
          <p:cNvGrpSpPr/>
          <p:nvPr/>
        </p:nvGrpSpPr>
        <p:grpSpPr>
          <a:xfrm>
            <a:off x="10256230" y="4648473"/>
            <a:ext cx="2141624" cy="508451"/>
            <a:chOff x="8553912" y="3568174"/>
            <a:chExt cx="1890631" cy="32173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9A3D639-47DE-4F94-9C36-D567A68910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53912" y="3568174"/>
              <a:ext cx="765050" cy="1095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868755-BD26-4857-887A-C7D9713D569A}"/>
                </a:ext>
              </a:extLst>
            </p:cNvPr>
            <p:cNvSpPr txBox="1"/>
            <p:nvPr/>
          </p:nvSpPr>
          <p:spPr>
            <a:xfrm>
              <a:off x="8967765" y="3656204"/>
              <a:ext cx="1476778" cy="23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Time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E4CAD71-F5AE-4EAC-A074-099BACEBA8C8}"/>
              </a:ext>
            </a:extLst>
          </p:cNvPr>
          <p:cNvSpPr txBox="1"/>
          <p:nvPr/>
        </p:nvSpPr>
        <p:spPr>
          <a:xfrm>
            <a:off x="5325312" y="2541019"/>
            <a:ext cx="2605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dirty="0">
                <a:solidFill>
                  <a:schemeClr val="bg1"/>
                </a:solidFill>
                <a:latin typeface="Brush Script MT" panose="03060802040406070304" pitchFamily="66" charset="0"/>
              </a:rPr>
              <a:t>DBM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C83A4-F3F9-4D2A-AABC-29298F2D41F5}"/>
              </a:ext>
            </a:extLst>
          </p:cNvPr>
          <p:cNvSpPr/>
          <p:nvPr/>
        </p:nvSpPr>
        <p:spPr>
          <a:xfrm>
            <a:off x="1608926" y="2030401"/>
            <a:ext cx="555567" cy="923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 fontScale="85000" lnSpcReduction="20000"/>
          </a:bodyPr>
          <a:lstStyle/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Admin:</a:t>
            </a:r>
          </a:p>
          <a:p>
            <a:pPr marL="800100" lvl="1" indent="-342900" defTabSz="914395">
              <a:defRPr/>
            </a:pPr>
            <a:r>
              <a:rPr lang="en-US" dirty="0"/>
              <a:t>Admin can approve teachers and student registration requests.</a:t>
            </a:r>
          </a:p>
          <a:p>
            <a:pPr marL="800100" lvl="1" indent="-342900" defTabSz="914395">
              <a:defRPr/>
            </a:pPr>
            <a:r>
              <a:rPr lang="en-US" dirty="0"/>
              <a:t>Admin can add new courses.</a:t>
            </a:r>
          </a:p>
          <a:p>
            <a:pPr marL="800100" lvl="1" indent="-342900" defTabSz="914395">
              <a:defRPr/>
            </a:pPr>
            <a:r>
              <a:rPr lang="en-US" dirty="0"/>
              <a:t>Admin can assign courses to teacher.</a:t>
            </a:r>
          </a:p>
          <a:p>
            <a:pPr marL="514350" indent="-514350" defTabSz="914395">
              <a:buFont typeface="+mj-lt"/>
              <a:buAutoNum type="arabicPeriod"/>
              <a:defRPr/>
            </a:pPr>
            <a:r>
              <a:rPr lang="en-US" b="1" dirty="0"/>
              <a:t>Teacher:</a:t>
            </a:r>
          </a:p>
          <a:p>
            <a:pPr marL="800100" lvl="1" indent="-342900" defTabSz="914395">
              <a:defRPr/>
            </a:pPr>
            <a:r>
              <a:rPr lang="en-US" dirty="0"/>
              <a:t>Teacher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dirty="0"/>
              <a:t>Teacher can approve enrolment request of students.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course notes.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upload assignments.</a:t>
            </a:r>
          </a:p>
          <a:p>
            <a:pPr marL="800100" lvl="1" indent="-342900" defTabSz="914395">
              <a:defRPr/>
            </a:pPr>
            <a:r>
              <a:rPr lang="en-US" dirty="0"/>
              <a:t>Teacher can download all students submitted assignments.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61094" cy="3699412"/>
          </a:xfrm>
        </p:spPr>
        <p:txBody>
          <a:bodyPr>
            <a:normAutofit/>
          </a:bodyPr>
          <a:lstStyle/>
          <a:p>
            <a:pPr marL="0" indent="0" defTabSz="914395">
              <a:buNone/>
              <a:defRPr/>
            </a:pPr>
            <a:r>
              <a:rPr lang="en-US" b="1" dirty="0"/>
              <a:t>3.  Student: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register and then login to his/her account.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lectures.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notes.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see and download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submit assignments.</a:t>
            </a:r>
          </a:p>
          <a:p>
            <a:pPr marL="800100" lvl="1" indent="-342900" defTabSz="914395">
              <a:defRPr/>
            </a:pPr>
            <a:r>
              <a:rPr lang="en-US" sz="2000" dirty="0"/>
              <a:t>Student can enroll in course.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71" y="1871606"/>
            <a:ext cx="5411180" cy="36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93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586431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F8CD44F7-8497-4755-8A11-8BE0D428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18659 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0.1888 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7A20-09F0-419E-86A2-10BC23D2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Annual Plan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68A4A-8659-4B4F-B516-48C9BB908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1"/>
          <a:stretch/>
        </p:blipFill>
        <p:spPr>
          <a:xfrm>
            <a:off x="723900" y="1364973"/>
            <a:ext cx="10744200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66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17411-B0BC-448F-B11D-C61D7A92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9" y="106017"/>
            <a:ext cx="11382517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3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32C1AE-70C3-4DF4-8DA8-B47AF737A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6" y="454651"/>
            <a:ext cx="11655612" cy="49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71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98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1" y="4128970"/>
            <a:ext cx="5853869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758651F5-09B2-452D-BE4E-983A654C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7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0.18073 7.40741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18867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4873D-D43E-4F81-A631-C776731FECF4}"/>
              </a:ext>
            </a:extLst>
          </p:cNvPr>
          <p:cNvGrpSpPr/>
          <p:nvPr/>
        </p:nvGrpSpPr>
        <p:grpSpPr>
          <a:xfrm>
            <a:off x="730001" y="1566313"/>
            <a:ext cx="5630835" cy="2288522"/>
            <a:chOff x="634465" y="1825625"/>
            <a:chExt cx="5630835" cy="22885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685" y="1825625"/>
              <a:ext cx="3054615" cy="22885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4465" y="2769831"/>
              <a:ext cx="27356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Storage Efficient 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08D2B-DE4A-4DC7-B16C-CD0D6CB35076}"/>
              </a:ext>
            </a:extLst>
          </p:cNvPr>
          <p:cNvGrpSpPr/>
          <p:nvPr/>
        </p:nvGrpSpPr>
        <p:grpSpPr>
          <a:xfrm>
            <a:off x="6710462" y="1546144"/>
            <a:ext cx="4437529" cy="2266623"/>
            <a:chOff x="6614924" y="1805454"/>
            <a:chExt cx="4437529" cy="22666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003" y="1805454"/>
              <a:ext cx="3153450" cy="22666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14924" y="2738710"/>
              <a:ext cx="193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Complete LMS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2C87E-4F67-487E-8A4F-EDE42B2C4B3E}"/>
              </a:ext>
            </a:extLst>
          </p:cNvPr>
          <p:cNvGrpSpPr/>
          <p:nvPr/>
        </p:nvGrpSpPr>
        <p:grpSpPr>
          <a:xfrm>
            <a:off x="740134" y="3935051"/>
            <a:ext cx="5451402" cy="1902384"/>
            <a:chOff x="644598" y="4194363"/>
            <a:chExt cx="5451402" cy="190238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5" y="4194363"/>
              <a:ext cx="2645375" cy="1902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4598" y="4875655"/>
              <a:ext cx="309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Bandwidth Efficient System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FAE72-A3A5-4745-A906-198F81815D5F}"/>
              </a:ext>
            </a:extLst>
          </p:cNvPr>
          <p:cNvGrpSpPr/>
          <p:nvPr/>
        </p:nvGrpSpPr>
        <p:grpSpPr>
          <a:xfrm>
            <a:off x="6747283" y="3610523"/>
            <a:ext cx="4149435" cy="2629836"/>
            <a:chOff x="6651745" y="3869835"/>
            <a:chExt cx="4149435" cy="26298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47" y="3869835"/>
              <a:ext cx="2435033" cy="26298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51745" y="4875655"/>
              <a:ext cx="163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Offline Player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4E4E12A-91F2-495A-B03E-D29E7F6FF0CB}"/>
              </a:ext>
            </a:extLst>
          </p:cNvPr>
          <p:cNvSpPr/>
          <p:nvPr/>
        </p:nvSpPr>
        <p:spPr>
          <a:xfrm>
            <a:off x="2382480" y="3067759"/>
            <a:ext cx="8766535" cy="2769035"/>
          </a:xfrm>
          <a:custGeom>
            <a:avLst/>
            <a:gdLst>
              <a:gd name="connsiteX0" fmla="*/ 1422400 w 8766535"/>
              <a:gd name="connsiteY0" fmla="*/ 1550073 h 2761145"/>
              <a:gd name="connsiteX1" fmla="*/ 3644900 w 8766535"/>
              <a:gd name="connsiteY1" fmla="*/ 1854873 h 2761145"/>
              <a:gd name="connsiteX2" fmla="*/ 5791200 w 8766535"/>
              <a:gd name="connsiteY2" fmla="*/ 1740573 h 2761145"/>
              <a:gd name="connsiteX3" fmla="*/ 7061200 w 8766535"/>
              <a:gd name="connsiteY3" fmla="*/ 1372273 h 2761145"/>
              <a:gd name="connsiteX4" fmla="*/ 7048500 w 8766535"/>
              <a:gd name="connsiteY4" fmla="*/ 965873 h 2761145"/>
              <a:gd name="connsiteX5" fmla="*/ 6019800 w 8766535"/>
              <a:gd name="connsiteY5" fmla="*/ 597573 h 2761145"/>
              <a:gd name="connsiteX6" fmla="*/ 3924300 w 8766535"/>
              <a:gd name="connsiteY6" fmla="*/ 445173 h 2761145"/>
              <a:gd name="connsiteX7" fmla="*/ 2082800 w 8766535"/>
              <a:gd name="connsiteY7" fmla="*/ 597573 h 2761145"/>
              <a:gd name="connsiteX8" fmla="*/ 1028700 w 8766535"/>
              <a:gd name="connsiteY8" fmla="*/ 940473 h 2761145"/>
              <a:gd name="connsiteX9" fmla="*/ 0 w 8766535"/>
              <a:gd name="connsiteY9" fmla="*/ 813473 h 2761145"/>
              <a:gd name="connsiteX10" fmla="*/ 774700 w 8766535"/>
              <a:gd name="connsiteY10" fmla="*/ 381673 h 2761145"/>
              <a:gd name="connsiteX11" fmla="*/ 2603500 w 8766535"/>
              <a:gd name="connsiteY11" fmla="*/ 51473 h 2761145"/>
              <a:gd name="connsiteX12" fmla="*/ 4546600 w 8766535"/>
              <a:gd name="connsiteY12" fmla="*/ 673 h 2761145"/>
              <a:gd name="connsiteX13" fmla="*/ 5727700 w 8766535"/>
              <a:gd name="connsiteY13" fmla="*/ 89573 h 2761145"/>
              <a:gd name="connsiteX14" fmla="*/ 7848600 w 8766535"/>
              <a:gd name="connsiteY14" fmla="*/ 534073 h 2761145"/>
              <a:gd name="connsiteX15" fmla="*/ 8572500 w 8766535"/>
              <a:gd name="connsiteY15" fmla="*/ 940473 h 2761145"/>
              <a:gd name="connsiteX16" fmla="*/ 8763000 w 8766535"/>
              <a:gd name="connsiteY16" fmla="*/ 1296073 h 2761145"/>
              <a:gd name="connsiteX17" fmla="*/ 8458200 w 8766535"/>
              <a:gd name="connsiteY17" fmla="*/ 1753273 h 2761145"/>
              <a:gd name="connsiteX18" fmla="*/ 7416800 w 8766535"/>
              <a:gd name="connsiteY18" fmla="*/ 2248573 h 2761145"/>
              <a:gd name="connsiteX19" fmla="*/ 5435600 w 8766535"/>
              <a:gd name="connsiteY19" fmla="*/ 2667673 h 2761145"/>
              <a:gd name="connsiteX20" fmla="*/ 3530600 w 8766535"/>
              <a:gd name="connsiteY20" fmla="*/ 2756573 h 2761145"/>
              <a:gd name="connsiteX21" fmla="*/ 1943100 w 8766535"/>
              <a:gd name="connsiteY21" fmla="*/ 2578773 h 2761145"/>
              <a:gd name="connsiteX22" fmla="*/ 762000 w 8766535"/>
              <a:gd name="connsiteY22" fmla="*/ 2261273 h 2761145"/>
              <a:gd name="connsiteX23" fmla="*/ 1422400 w 8766535"/>
              <a:gd name="connsiteY23" fmla="*/ 1550073 h 2761145"/>
              <a:gd name="connsiteX0" fmla="*/ 1422400 w 8766535"/>
              <a:gd name="connsiteY0" fmla="*/ 1551281 h 2762353"/>
              <a:gd name="connsiteX1" fmla="*/ 3644900 w 8766535"/>
              <a:gd name="connsiteY1" fmla="*/ 1856081 h 2762353"/>
              <a:gd name="connsiteX2" fmla="*/ 5791200 w 8766535"/>
              <a:gd name="connsiteY2" fmla="*/ 1741781 h 2762353"/>
              <a:gd name="connsiteX3" fmla="*/ 7061200 w 8766535"/>
              <a:gd name="connsiteY3" fmla="*/ 1373481 h 2762353"/>
              <a:gd name="connsiteX4" fmla="*/ 7048500 w 8766535"/>
              <a:gd name="connsiteY4" fmla="*/ 967081 h 2762353"/>
              <a:gd name="connsiteX5" fmla="*/ 6019800 w 8766535"/>
              <a:gd name="connsiteY5" fmla="*/ 598781 h 2762353"/>
              <a:gd name="connsiteX6" fmla="*/ 3924300 w 8766535"/>
              <a:gd name="connsiteY6" fmla="*/ 446381 h 2762353"/>
              <a:gd name="connsiteX7" fmla="*/ 2082800 w 8766535"/>
              <a:gd name="connsiteY7" fmla="*/ 598781 h 2762353"/>
              <a:gd name="connsiteX8" fmla="*/ 1028700 w 8766535"/>
              <a:gd name="connsiteY8" fmla="*/ 941681 h 2762353"/>
              <a:gd name="connsiteX9" fmla="*/ 0 w 8766535"/>
              <a:gd name="connsiteY9" fmla="*/ 814681 h 2762353"/>
              <a:gd name="connsiteX10" fmla="*/ 774700 w 8766535"/>
              <a:gd name="connsiteY10" fmla="*/ 382881 h 2762353"/>
              <a:gd name="connsiteX11" fmla="*/ 2603500 w 8766535"/>
              <a:gd name="connsiteY11" fmla="*/ 52681 h 2762353"/>
              <a:gd name="connsiteX12" fmla="*/ 4546600 w 8766535"/>
              <a:gd name="connsiteY12" fmla="*/ 1881 h 2762353"/>
              <a:gd name="connsiteX13" fmla="*/ 6280150 w 8766535"/>
              <a:gd name="connsiteY13" fmla="*/ 122531 h 2762353"/>
              <a:gd name="connsiteX14" fmla="*/ 7848600 w 8766535"/>
              <a:gd name="connsiteY14" fmla="*/ 535281 h 2762353"/>
              <a:gd name="connsiteX15" fmla="*/ 8572500 w 8766535"/>
              <a:gd name="connsiteY15" fmla="*/ 941681 h 2762353"/>
              <a:gd name="connsiteX16" fmla="*/ 8763000 w 8766535"/>
              <a:gd name="connsiteY16" fmla="*/ 1297281 h 2762353"/>
              <a:gd name="connsiteX17" fmla="*/ 8458200 w 8766535"/>
              <a:gd name="connsiteY17" fmla="*/ 1754481 h 2762353"/>
              <a:gd name="connsiteX18" fmla="*/ 7416800 w 8766535"/>
              <a:gd name="connsiteY18" fmla="*/ 2249781 h 2762353"/>
              <a:gd name="connsiteX19" fmla="*/ 5435600 w 8766535"/>
              <a:gd name="connsiteY19" fmla="*/ 2668881 h 2762353"/>
              <a:gd name="connsiteX20" fmla="*/ 3530600 w 8766535"/>
              <a:gd name="connsiteY20" fmla="*/ 2757781 h 2762353"/>
              <a:gd name="connsiteX21" fmla="*/ 1943100 w 8766535"/>
              <a:gd name="connsiteY21" fmla="*/ 2579981 h 2762353"/>
              <a:gd name="connsiteX22" fmla="*/ 762000 w 8766535"/>
              <a:gd name="connsiteY22" fmla="*/ 2262481 h 2762353"/>
              <a:gd name="connsiteX23" fmla="*/ 1422400 w 8766535"/>
              <a:gd name="connsiteY23" fmla="*/ 1551281 h 2762353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3140 h 2764212"/>
              <a:gd name="connsiteX1" fmla="*/ 3644900 w 8766535"/>
              <a:gd name="connsiteY1" fmla="*/ 1857940 h 2764212"/>
              <a:gd name="connsiteX2" fmla="*/ 5791200 w 8766535"/>
              <a:gd name="connsiteY2" fmla="*/ 1743640 h 2764212"/>
              <a:gd name="connsiteX3" fmla="*/ 7061200 w 8766535"/>
              <a:gd name="connsiteY3" fmla="*/ 1375340 h 2764212"/>
              <a:gd name="connsiteX4" fmla="*/ 7048500 w 8766535"/>
              <a:gd name="connsiteY4" fmla="*/ 968940 h 2764212"/>
              <a:gd name="connsiteX5" fmla="*/ 6019800 w 8766535"/>
              <a:gd name="connsiteY5" fmla="*/ 600640 h 2764212"/>
              <a:gd name="connsiteX6" fmla="*/ 3924300 w 8766535"/>
              <a:gd name="connsiteY6" fmla="*/ 448240 h 2764212"/>
              <a:gd name="connsiteX7" fmla="*/ 2082800 w 8766535"/>
              <a:gd name="connsiteY7" fmla="*/ 600640 h 2764212"/>
              <a:gd name="connsiteX8" fmla="*/ 1028700 w 8766535"/>
              <a:gd name="connsiteY8" fmla="*/ 943540 h 2764212"/>
              <a:gd name="connsiteX9" fmla="*/ 0 w 8766535"/>
              <a:gd name="connsiteY9" fmla="*/ 816540 h 2764212"/>
              <a:gd name="connsiteX10" fmla="*/ 774700 w 8766535"/>
              <a:gd name="connsiteY10" fmla="*/ 384740 h 2764212"/>
              <a:gd name="connsiteX11" fmla="*/ 2603500 w 8766535"/>
              <a:gd name="connsiteY11" fmla="*/ 54540 h 2764212"/>
              <a:gd name="connsiteX12" fmla="*/ 4546600 w 8766535"/>
              <a:gd name="connsiteY12" fmla="*/ 3740 h 2764212"/>
              <a:gd name="connsiteX13" fmla="*/ 6483350 w 8766535"/>
              <a:gd name="connsiteY13" fmla="*/ 162490 h 2764212"/>
              <a:gd name="connsiteX14" fmla="*/ 7848600 w 8766535"/>
              <a:gd name="connsiteY14" fmla="*/ 537140 h 2764212"/>
              <a:gd name="connsiteX15" fmla="*/ 8572500 w 8766535"/>
              <a:gd name="connsiteY15" fmla="*/ 943540 h 2764212"/>
              <a:gd name="connsiteX16" fmla="*/ 8763000 w 8766535"/>
              <a:gd name="connsiteY16" fmla="*/ 1299140 h 2764212"/>
              <a:gd name="connsiteX17" fmla="*/ 8458200 w 8766535"/>
              <a:gd name="connsiteY17" fmla="*/ 1756340 h 2764212"/>
              <a:gd name="connsiteX18" fmla="*/ 7416800 w 8766535"/>
              <a:gd name="connsiteY18" fmla="*/ 2251640 h 2764212"/>
              <a:gd name="connsiteX19" fmla="*/ 5435600 w 8766535"/>
              <a:gd name="connsiteY19" fmla="*/ 2670740 h 2764212"/>
              <a:gd name="connsiteX20" fmla="*/ 3530600 w 8766535"/>
              <a:gd name="connsiteY20" fmla="*/ 2759640 h 2764212"/>
              <a:gd name="connsiteX21" fmla="*/ 1943100 w 8766535"/>
              <a:gd name="connsiteY21" fmla="*/ 2581840 h 2764212"/>
              <a:gd name="connsiteX22" fmla="*/ 762000 w 8766535"/>
              <a:gd name="connsiteY22" fmla="*/ 2264340 h 2764212"/>
              <a:gd name="connsiteX23" fmla="*/ 1422400 w 8766535"/>
              <a:gd name="connsiteY23" fmla="*/ 1553140 h 2764212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4836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  <a:gd name="connsiteX0" fmla="*/ 1422400 w 8766535"/>
              <a:gd name="connsiteY0" fmla="*/ 1557963 h 2769035"/>
              <a:gd name="connsiteX1" fmla="*/ 3644900 w 8766535"/>
              <a:gd name="connsiteY1" fmla="*/ 1862763 h 2769035"/>
              <a:gd name="connsiteX2" fmla="*/ 5791200 w 8766535"/>
              <a:gd name="connsiteY2" fmla="*/ 1748463 h 2769035"/>
              <a:gd name="connsiteX3" fmla="*/ 7061200 w 8766535"/>
              <a:gd name="connsiteY3" fmla="*/ 1380163 h 2769035"/>
              <a:gd name="connsiteX4" fmla="*/ 7048500 w 8766535"/>
              <a:gd name="connsiteY4" fmla="*/ 973763 h 2769035"/>
              <a:gd name="connsiteX5" fmla="*/ 6019800 w 8766535"/>
              <a:gd name="connsiteY5" fmla="*/ 605463 h 2769035"/>
              <a:gd name="connsiteX6" fmla="*/ 3924300 w 8766535"/>
              <a:gd name="connsiteY6" fmla="*/ 453063 h 2769035"/>
              <a:gd name="connsiteX7" fmla="*/ 2082800 w 8766535"/>
              <a:gd name="connsiteY7" fmla="*/ 605463 h 2769035"/>
              <a:gd name="connsiteX8" fmla="*/ 1028700 w 8766535"/>
              <a:gd name="connsiteY8" fmla="*/ 948363 h 2769035"/>
              <a:gd name="connsiteX9" fmla="*/ 0 w 8766535"/>
              <a:gd name="connsiteY9" fmla="*/ 821363 h 2769035"/>
              <a:gd name="connsiteX10" fmla="*/ 774700 w 8766535"/>
              <a:gd name="connsiteY10" fmla="*/ 389563 h 2769035"/>
              <a:gd name="connsiteX11" fmla="*/ 2603500 w 8766535"/>
              <a:gd name="connsiteY11" fmla="*/ 59363 h 2769035"/>
              <a:gd name="connsiteX12" fmla="*/ 4546600 w 8766535"/>
              <a:gd name="connsiteY12" fmla="*/ 8563 h 2769035"/>
              <a:gd name="connsiteX13" fmla="*/ 6483350 w 8766535"/>
              <a:gd name="connsiteY13" fmla="*/ 167313 h 2769035"/>
              <a:gd name="connsiteX14" fmla="*/ 7848600 w 8766535"/>
              <a:gd name="connsiteY14" fmla="*/ 541963 h 2769035"/>
              <a:gd name="connsiteX15" fmla="*/ 8572500 w 8766535"/>
              <a:gd name="connsiteY15" fmla="*/ 916613 h 2769035"/>
              <a:gd name="connsiteX16" fmla="*/ 8763000 w 8766535"/>
              <a:gd name="connsiteY16" fmla="*/ 1303963 h 2769035"/>
              <a:gd name="connsiteX17" fmla="*/ 8458200 w 8766535"/>
              <a:gd name="connsiteY17" fmla="*/ 1761163 h 2769035"/>
              <a:gd name="connsiteX18" fmla="*/ 7416800 w 8766535"/>
              <a:gd name="connsiteY18" fmla="*/ 2256463 h 2769035"/>
              <a:gd name="connsiteX19" fmla="*/ 5435600 w 8766535"/>
              <a:gd name="connsiteY19" fmla="*/ 2675563 h 2769035"/>
              <a:gd name="connsiteX20" fmla="*/ 3530600 w 8766535"/>
              <a:gd name="connsiteY20" fmla="*/ 2764463 h 2769035"/>
              <a:gd name="connsiteX21" fmla="*/ 1943100 w 8766535"/>
              <a:gd name="connsiteY21" fmla="*/ 2586663 h 2769035"/>
              <a:gd name="connsiteX22" fmla="*/ 762000 w 8766535"/>
              <a:gd name="connsiteY22" fmla="*/ 2269163 h 2769035"/>
              <a:gd name="connsiteX23" fmla="*/ 1422400 w 8766535"/>
              <a:gd name="connsiteY23" fmla="*/ 1557963 h 276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766535" h="2769035">
                <a:moveTo>
                  <a:pt x="1422400" y="1557963"/>
                </a:moveTo>
                <a:cubicBezTo>
                  <a:pt x="2048933" y="1723063"/>
                  <a:pt x="2694517" y="1824663"/>
                  <a:pt x="3644900" y="1862763"/>
                </a:cubicBezTo>
                <a:cubicBezTo>
                  <a:pt x="4379383" y="1875463"/>
                  <a:pt x="5221817" y="1828896"/>
                  <a:pt x="5791200" y="1748463"/>
                </a:cubicBezTo>
                <a:cubicBezTo>
                  <a:pt x="6360583" y="1668030"/>
                  <a:pt x="6851650" y="1509280"/>
                  <a:pt x="7061200" y="1380163"/>
                </a:cubicBezTo>
                <a:cubicBezTo>
                  <a:pt x="7270750" y="1251046"/>
                  <a:pt x="7222067" y="1102880"/>
                  <a:pt x="7048500" y="973763"/>
                </a:cubicBezTo>
                <a:cubicBezTo>
                  <a:pt x="6874933" y="844646"/>
                  <a:pt x="6540500" y="692246"/>
                  <a:pt x="6019800" y="605463"/>
                </a:cubicBezTo>
                <a:cubicBezTo>
                  <a:pt x="5499100" y="518680"/>
                  <a:pt x="4580467" y="427663"/>
                  <a:pt x="3924300" y="453063"/>
                </a:cubicBezTo>
                <a:cubicBezTo>
                  <a:pt x="3268133" y="478463"/>
                  <a:pt x="2565400" y="522913"/>
                  <a:pt x="2082800" y="605463"/>
                </a:cubicBezTo>
                <a:cubicBezTo>
                  <a:pt x="1600200" y="688013"/>
                  <a:pt x="1250950" y="872163"/>
                  <a:pt x="1028700" y="948363"/>
                </a:cubicBezTo>
                <a:cubicBezTo>
                  <a:pt x="685800" y="906030"/>
                  <a:pt x="455083" y="884863"/>
                  <a:pt x="0" y="821363"/>
                </a:cubicBezTo>
                <a:cubicBezTo>
                  <a:pt x="258233" y="677430"/>
                  <a:pt x="353483" y="575830"/>
                  <a:pt x="774700" y="389563"/>
                </a:cubicBezTo>
                <a:cubicBezTo>
                  <a:pt x="1371600" y="222346"/>
                  <a:pt x="1744133" y="101696"/>
                  <a:pt x="2603500" y="59363"/>
                </a:cubicBezTo>
                <a:cubicBezTo>
                  <a:pt x="3251200" y="-2020"/>
                  <a:pt x="3899958" y="-9429"/>
                  <a:pt x="4546600" y="8563"/>
                </a:cubicBezTo>
                <a:cubicBezTo>
                  <a:pt x="5193242" y="26555"/>
                  <a:pt x="5708650" y="74180"/>
                  <a:pt x="6483350" y="167313"/>
                </a:cubicBezTo>
                <a:cubicBezTo>
                  <a:pt x="7190317" y="315480"/>
                  <a:pt x="7500409" y="417080"/>
                  <a:pt x="7848600" y="541963"/>
                </a:cubicBezTo>
                <a:cubicBezTo>
                  <a:pt x="8196791" y="666846"/>
                  <a:pt x="8420100" y="789613"/>
                  <a:pt x="8572500" y="916613"/>
                </a:cubicBezTo>
                <a:cubicBezTo>
                  <a:pt x="8724900" y="1043613"/>
                  <a:pt x="8782050" y="1163205"/>
                  <a:pt x="8763000" y="1303963"/>
                </a:cubicBezTo>
                <a:cubicBezTo>
                  <a:pt x="8743950" y="1444721"/>
                  <a:pt x="8682567" y="1602413"/>
                  <a:pt x="8458200" y="1761163"/>
                </a:cubicBezTo>
                <a:cubicBezTo>
                  <a:pt x="8233833" y="1919913"/>
                  <a:pt x="7920567" y="2104063"/>
                  <a:pt x="7416800" y="2256463"/>
                </a:cubicBezTo>
                <a:cubicBezTo>
                  <a:pt x="6913033" y="2408863"/>
                  <a:pt x="6083300" y="2590896"/>
                  <a:pt x="5435600" y="2675563"/>
                </a:cubicBezTo>
                <a:cubicBezTo>
                  <a:pt x="4787900" y="2760230"/>
                  <a:pt x="4112683" y="2779280"/>
                  <a:pt x="3530600" y="2764463"/>
                </a:cubicBezTo>
                <a:cubicBezTo>
                  <a:pt x="2948517" y="2749646"/>
                  <a:pt x="2404533" y="2669213"/>
                  <a:pt x="1943100" y="2586663"/>
                </a:cubicBezTo>
                <a:cubicBezTo>
                  <a:pt x="1481667" y="2504113"/>
                  <a:pt x="1210733" y="2425796"/>
                  <a:pt x="762000" y="2269163"/>
                </a:cubicBezTo>
                <a:lnTo>
                  <a:pt x="1422400" y="1557963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sx="124000" sy="124000" algn="l" rotWithShape="0">
                  <a:prstClr val="black">
                    <a:alpha val="54000"/>
                  </a:prstClr>
                </a:outerShdw>
              </a:effectLst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02D5E4B-5D9E-4438-A358-85E7CAEF9982}"/>
              </a:ext>
            </a:extLst>
          </p:cNvPr>
          <p:cNvGrpSpPr/>
          <p:nvPr/>
        </p:nvGrpSpPr>
        <p:grpSpPr>
          <a:xfrm>
            <a:off x="6302080" y="3717076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A37FC7-3570-44F5-B7C8-4A1742DB8B9B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5D5C7C7-D658-4F47-939E-3F36DB49CA0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0B7C04-97EC-49ED-B579-A6E44A27806E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24C7B8-B35A-4436-80F5-C25A65E1EA82}"/>
              </a:ext>
            </a:extLst>
          </p:cNvPr>
          <p:cNvGrpSpPr/>
          <p:nvPr/>
        </p:nvGrpSpPr>
        <p:grpSpPr>
          <a:xfrm>
            <a:off x="430212" y="3448049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B1A404-C27A-42BF-8249-6EF3ABFBC19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BD0889-417B-4C60-9EC8-1F62C2B6CEC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233765-1529-4FB0-9D02-48638D7D0685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5F0782DA-2B3C-450E-B2BB-2DB459DE0F91}"/>
              </a:ext>
            </a:extLst>
          </p:cNvPr>
          <p:cNvSpPr/>
          <p:nvPr/>
        </p:nvSpPr>
        <p:spPr>
          <a:xfrm>
            <a:off x="728663" y="2466981"/>
            <a:ext cx="1071561" cy="852486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C6BA146-938D-4D0D-B012-34741CEEB8DE}"/>
              </a:ext>
            </a:extLst>
          </p:cNvPr>
          <p:cNvSpPr/>
          <p:nvPr/>
        </p:nvSpPr>
        <p:spPr>
          <a:xfrm flipH="1">
            <a:off x="2262188" y="396240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DD8A214-C443-40ED-84CB-E4923047ED31}"/>
              </a:ext>
            </a:extLst>
          </p:cNvPr>
          <p:cNvSpPr/>
          <p:nvPr/>
        </p:nvSpPr>
        <p:spPr>
          <a:xfrm flipH="1">
            <a:off x="2262187" y="370522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D71607D7-3BB9-4A00-BE1F-1995C7FF3D7A}"/>
              </a:ext>
            </a:extLst>
          </p:cNvPr>
          <p:cNvSpPr/>
          <p:nvPr/>
        </p:nvSpPr>
        <p:spPr>
          <a:xfrm flipH="1">
            <a:off x="2262187" y="3448051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74A10CF-D402-4CA5-8D2A-0E48BD01E70C}"/>
              </a:ext>
            </a:extLst>
          </p:cNvPr>
          <p:cNvSpPr/>
          <p:nvPr/>
        </p:nvSpPr>
        <p:spPr>
          <a:xfrm flipH="1">
            <a:off x="2262186" y="3190876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Player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13ADEC0-6A74-46A5-A0E7-94F0334B1E2D}"/>
              </a:ext>
            </a:extLst>
          </p:cNvPr>
          <p:cNvSpPr/>
          <p:nvPr/>
        </p:nvSpPr>
        <p:spPr>
          <a:xfrm flipH="1">
            <a:off x="2262185" y="2928937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Marker</a:t>
            </a:r>
            <a:endParaRPr lang="en-US" sz="11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6CA57A1E-D366-4F42-9B3B-20F058DE5293}"/>
              </a:ext>
            </a:extLst>
          </p:cNvPr>
          <p:cNvSpPr/>
          <p:nvPr/>
        </p:nvSpPr>
        <p:spPr>
          <a:xfrm flipH="1">
            <a:off x="2262184" y="2666998"/>
            <a:ext cx="852071" cy="295275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LMS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0FFCD8D-0144-42AD-A258-B0574D464D2E}"/>
              </a:ext>
            </a:extLst>
          </p:cNvPr>
          <p:cNvSpPr/>
          <p:nvPr/>
        </p:nvSpPr>
        <p:spPr>
          <a:xfrm flipH="1">
            <a:off x="1042987" y="2628903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7B01BBC-15A7-4995-9FB2-6D1E5F5E6851}"/>
              </a:ext>
            </a:extLst>
          </p:cNvPr>
          <p:cNvSpPr/>
          <p:nvPr/>
        </p:nvSpPr>
        <p:spPr>
          <a:xfrm flipH="1">
            <a:off x="661987" y="3962399"/>
            <a:ext cx="466725" cy="433387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FC00172F-6B78-448C-9D58-A90186D78924}"/>
              </a:ext>
            </a:extLst>
          </p:cNvPr>
          <p:cNvSpPr/>
          <p:nvPr/>
        </p:nvSpPr>
        <p:spPr>
          <a:xfrm>
            <a:off x="1509712" y="2119310"/>
            <a:ext cx="752470" cy="328615"/>
          </a:xfrm>
          <a:prstGeom prst="bentArrow">
            <a:avLst>
              <a:gd name="adj1" fmla="val 25000"/>
              <a:gd name="adj2" fmla="val 24333"/>
              <a:gd name="adj3" fmla="val 25000"/>
              <a:gd name="adj4" fmla="val 43750"/>
            </a:avLst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rgbClr val="FF8A0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67DF49-C7A8-4DE2-84C3-51C81163C9DC}"/>
              </a:ext>
            </a:extLst>
          </p:cNvPr>
          <p:cNvGrpSpPr/>
          <p:nvPr/>
        </p:nvGrpSpPr>
        <p:grpSpPr>
          <a:xfrm>
            <a:off x="4168686" y="3338429"/>
            <a:ext cx="892180" cy="1072251"/>
            <a:chOff x="4926012" y="3724333"/>
            <a:chExt cx="892180" cy="107225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E06449D-7FF2-4532-BC35-7CA16DC331A2}"/>
                </a:ext>
              </a:extLst>
            </p:cNvPr>
            <p:cNvGrpSpPr/>
            <p:nvPr/>
          </p:nvGrpSpPr>
          <p:grpSpPr>
            <a:xfrm>
              <a:off x="4926012" y="3724333"/>
              <a:ext cx="892180" cy="809625"/>
              <a:chOff x="430212" y="3448049"/>
              <a:chExt cx="892180" cy="80962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8F048DF-49CE-4D86-AE8A-1EF288A58AA9}"/>
                  </a:ext>
                </a:extLst>
              </p:cNvPr>
              <p:cNvSpPr/>
              <p:nvPr/>
            </p:nvSpPr>
            <p:spPr>
              <a:xfrm rot="10800000">
                <a:off x="430212" y="3831431"/>
                <a:ext cx="892180" cy="426243"/>
              </a:xfrm>
              <a:custGeom>
                <a:avLst/>
                <a:gdLst>
                  <a:gd name="connsiteX0" fmla="*/ 0 w 892180"/>
                  <a:gd name="connsiteY0" fmla="*/ 0 h 426243"/>
                  <a:gd name="connsiteX1" fmla="*/ 892180 w 892180"/>
                  <a:gd name="connsiteY1" fmla="*/ 0 h 426243"/>
                  <a:gd name="connsiteX2" fmla="*/ 446090 w 892180"/>
                  <a:gd name="connsiteY2" fmla="*/ 426243 h 426243"/>
                  <a:gd name="connsiteX3" fmla="*/ 0 w 892180"/>
                  <a:gd name="connsiteY3" fmla="*/ 0 h 426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180" h="426243">
                    <a:moveTo>
                      <a:pt x="0" y="0"/>
                    </a:moveTo>
                    <a:lnTo>
                      <a:pt x="892180" y="0"/>
                    </a:lnTo>
                    <a:cubicBezTo>
                      <a:pt x="892180" y="235408"/>
                      <a:pt x="692459" y="426243"/>
                      <a:pt x="446090" y="426243"/>
                    </a:cubicBezTo>
                    <a:cubicBezTo>
                      <a:pt x="199721" y="426243"/>
                      <a:pt x="0" y="235408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B8751F0-842F-4DC2-9A9B-AB6FF0CE5562}"/>
                  </a:ext>
                </a:extLst>
              </p:cNvPr>
              <p:cNvSpPr/>
              <p:nvPr/>
            </p:nvSpPr>
            <p:spPr>
              <a:xfrm>
                <a:off x="623888" y="3448049"/>
                <a:ext cx="466724" cy="46672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9F5C0AD-8DAF-482D-9026-B490A3FBAA87}"/>
                  </a:ext>
                </a:extLst>
              </p:cNvPr>
              <p:cNvSpPr/>
              <p:nvPr/>
            </p:nvSpPr>
            <p:spPr>
              <a:xfrm>
                <a:off x="623887" y="3448049"/>
                <a:ext cx="451640" cy="218334"/>
              </a:xfrm>
              <a:custGeom>
                <a:avLst/>
                <a:gdLst>
                  <a:gd name="connsiteX0" fmla="*/ 401357 w 406380"/>
                  <a:gd name="connsiteY0" fmla="*/ 140670 h 218334"/>
                  <a:gd name="connsiteX1" fmla="*/ 284675 w 406380"/>
                  <a:gd name="connsiteY1" fmla="*/ 169245 h 218334"/>
                  <a:gd name="connsiteX2" fmla="*/ 139419 w 406380"/>
                  <a:gd name="connsiteY2" fmla="*/ 107332 h 218334"/>
                  <a:gd name="connsiteX3" fmla="*/ 122750 w 406380"/>
                  <a:gd name="connsiteY3" fmla="*/ 169245 h 218334"/>
                  <a:gd name="connsiteX4" fmla="*/ 84650 w 406380"/>
                  <a:gd name="connsiteY4" fmla="*/ 133526 h 218334"/>
                  <a:gd name="connsiteX5" fmla="*/ 56075 w 406380"/>
                  <a:gd name="connsiteY5" fmla="*/ 197820 h 218334"/>
                  <a:gd name="connsiteX6" fmla="*/ 1307 w 406380"/>
                  <a:gd name="connsiteY6" fmla="*/ 212107 h 218334"/>
                  <a:gd name="connsiteX7" fmla="*/ 22738 w 406380"/>
                  <a:gd name="connsiteY7" fmla="*/ 104951 h 218334"/>
                  <a:gd name="connsiteX8" fmla="*/ 84650 w 406380"/>
                  <a:gd name="connsiteY8" fmla="*/ 38276 h 218334"/>
                  <a:gd name="connsiteX9" fmla="*/ 187044 w 406380"/>
                  <a:gd name="connsiteY9" fmla="*/ 176 h 218334"/>
                  <a:gd name="connsiteX10" fmla="*/ 313250 w 406380"/>
                  <a:gd name="connsiteY10" fmla="*/ 26370 h 218334"/>
                  <a:gd name="connsiteX11" fmla="*/ 377544 w 406380"/>
                  <a:gd name="connsiteY11" fmla="*/ 78757 h 218334"/>
                  <a:gd name="connsiteX12" fmla="*/ 401357 w 406380"/>
                  <a:gd name="connsiteY12" fmla="*/ 140670 h 2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6380" h="218334">
                    <a:moveTo>
                      <a:pt x="401357" y="140670"/>
                    </a:moveTo>
                    <a:cubicBezTo>
                      <a:pt x="385879" y="155751"/>
                      <a:pt x="328331" y="174801"/>
                      <a:pt x="284675" y="169245"/>
                    </a:cubicBezTo>
                    <a:cubicBezTo>
                      <a:pt x="241019" y="163689"/>
                      <a:pt x="166406" y="107332"/>
                      <a:pt x="139419" y="107332"/>
                    </a:cubicBezTo>
                    <a:cubicBezTo>
                      <a:pt x="112432" y="107332"/>
                      <a:pt x="131878" y="164879"/>
                      <a:pt x="122750" y="169245"/>
                    </a:cubicBezTo>
                    <a:cubicBezTo>
                      <a:pt x="113622" y="173611"/>
                      <a:pt x="95762" y="128764"/>
                      <a:pt x="84650" y="133526"/>
                    </a:cubicBezTo>
                    <a:cubicBezTo>
                      <a:pt x="73538" y="138288"/>
                      <a:pt x="69965" y="184723"/>
                      <a:pt x="56075" y="197820"/>
                    </a:cubicBezTo>
                    <a:cubicBezTo>
                      <a:pt x="42185" y="210917"/>
                      <a:pt x="6863" y="227585"/>
                      <a:pt x="1307" y="212107"/>
                    </a:cubicBezTo>
                    <a:cubicBezTo>
                      <a:pt x="-4249" y="196629"/>
                      <a:pt x="8847" y="133923"/>
                      <a:pt x="22738" y="104951"/>
                    </a:cubicBezTo>
                    <a:cubicBezTo>
                      <a:pt x="36628" y="75979"/>
                      <a:pt x="57266" y="55738"/>
                      <a:pt x="84650" y="38276"/>
                    </a:cubicBezTo>
                    <a:cubicBezTo>
                      <a:pt x="112034" y="20813"/>
                      <a:pt x="148944" y="2160"/>
                      <a:pt x="187044" y="176"/>
                    </a:cubicBezTo>
                    <a:cubicBezTo>
                      <a:pt x="225144" y="-1808"/>
                      <a:pt x="281500" y="13273"/>
                      <a:pt x="313250" y="26370"/>
                    </a:cubicBezTo>
                    <a:cubicBezTo>
                      <a:pt x="345000" y="39467"/>
                      <a:pt x="362066" y="61295"/>
                      <a:pt x="377544" y="78757"/>
                    </a:cubicBezTo>
                    <a:cubicBezTo>
                      <a:pt x="393022" y="96219"/>
                      <a:pt x="416835" y="125589"/>
                      <a:pt x="401357" y="14067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3BA4F5F-9534-4383-B176-59226CFBF30C}"/>
                </a:ext>
              </a:extLst>
            </p:cNvPr>
            <p:cNvCxnSpPr>
              <a:cxnSpLocks/>
              <a:endCxn id="41" idx="5"/>
            </p:cNvCxnSpPr>
            <p:nvPr/>
          </p:nvCxnSpPr>
          <p:spPr>
            <a:xfrm flipV="1">
              <a:off x="5353050" y="4122707"/>
              <a:ext cx="165012" cy="4112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75118A-A5A2-41EC-9BFD-547C774F5650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 flipV="1">
              <a:off x="5188038" y="4122707"/>
              <a:ext cx="151959" cy="41125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DDB5FA3-5723-487B-961B-6EA1CF297779}"/>
                </a:ext>
              </a:extLst>
            </p:cNvPr>
            <p:cNvGrpSpPr/>
            <p:nvPr/>
          </p:nvGrpSpPr>
          <p:grpSpPr>
            <a:xfrm>
              <a:off x="5239154" y="4533959"/>
              <a:ext cx="178382" cy="262625"/>
              <a:chOff x="4689467" y="4510193"/>
              <a:chExt cx="178382" cy="262625"/>
            </a:xfrm>
          </p:grpSpPr>
          <p:sp>
            <p:nvSpPr>
              <p:cNvPr id="57" name="Flowchart: Sequential Access Storage 55">
                <a:extLst>
                  <a:ext uri="{FF2B5EF4-FFF2-40B4-BE49-F238E27FC236}">
                    <a16:creationId xmlns:a16="http://schemas.microsoft.com/office/drawing/2014/main" id="{56AC5FB5-D41D-4E92-99CC-BD8596192D78}"/>
                  </a:ext>
                </a:extLst>
              </p:cNvPr>
              <p:cNvSpPr/>
              <p:nvPr/>
            </p:nvSpPr>
            <p:spPr>
              <a:xfrm rot="16200000" flipH="1">
                <a:off x="4670065" y="4551865"/>
                <a:ext cx="238867" cy="155523"/>
              </a:xfrm>
              <a:custGeom>
                <a:avLst/>
                <a:gdLst>
                  <a:gd name="connsiteX0" fmla="*/ 77758 w 155516"/>
                  <a:gd name="connsiteY0" fmla="*/ 155516 h 155516"/>
                  <a:gd name="connsiteX1" fmla="*/ 1494 w 155516"/>
                  <a:gd name="connsiteY1" fmla="*/ 92928 h 155516"/>
                  <a:gd name="connsiteX2" fmla="*/ 48001 w 155516"/>
                  <a:gd name="connsiteY2" fmla="*/ 5919 h 155516"/>
                  <a:gd name="connsiteX3" fmla="*/ 142411 w 155516"/>
                  <a:gd name="connsiteY3" fmla="*/ 34558 h 155516"/>
                  <a:gd name="connsiteX4" fmla="*/ 132741 w 155516"/>
                  <a:gd name="connsiteY4" fmla="*/ 132741 h 155516"/>
                  <a:gd name="connsiteX5" fmla="*/ 155516 w 155516"/>
                  <a:gd name="connsiteY5" fmla="*/ 132741 h 155516"/>
                  <a:gd name="connsiteX6" fmla="*/ 155516 w 155516"/>
                  <a:gd name="connsiteY6" fmla="*/ 155516 h 155516"/>
                  <a:gd name="connsiteX7" fmla="*/ 77758 w 155516"/>
                  <a:gd name="connsiteY7" fmla="*/ 155516 h 155516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155523 w 238867"/>
                  <a:gd name="connsiteY6" fmla="*/ 155523 h 155523"/>
                  <a:gd name="connsiteX7" fmla="*/ 77765 w 238867"/>
                  <a:gd name="connsiteY7" fmla="*/ 155523 h 155523"/>
                  <a:gd name="connsiteX0" fmla="*/ 77765 w 238867"/>
                  <a:gd name="connsiteY0" fmla="*/ 155523 h 155523"/>
                  <a:gd name="connsiteX1" fmla="*/ 1501 w 238867"/>
                  <a:gd name="connsiteY1" fmla="*/ 92935 h 155523"/>
                  <a:gd name="connsiteX2" fmla="*/ 48008 w 238867"/>
                  <a:gd name="connsiteY2" fmla="*/ 5926 h 155523"/>
                  <a:gd name="connsiteX3" fmla="*/ 142418 w 238867"/>
                  <a:gd name="connsiteY3" fmla="*/ 34565 h 155523"/>
                  <a:gd name="connsiteX4" fmla="*/ 132748 w 238867"/>
                  <a:gd name="connsiteY4" fmla="*/ 132748 h 155523"/>
                  <a:gd name="connsiteX5" fmla="*/ 238867 w 238867"/>
                  <a:gd name="connsiteY5" fmla="*/ 135129 h 155523"/>
                  <a:gd name="connsiteX6" fmla="*/ 217435 w 238867"/>
                  <a:gd name="connsiteY6" fmla="*/ 155523 h 155523"/>
                  <a:gd name="connsiteX7" fmla="*/ 77765 w 238867"/>
                  <a:gd name="connsiteY7" fmla="*/ 155523 h 15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867" h="155523">
                    <a:moveTo>
                      <a:pt x="77765" y="155523"/>
                    </a:moveTo>
                    <a:cubicBezTo>
                      <a:pt x="40669" y="155523"/>
                      <a:pt x="8738" y="129318"/>
                      <a:pt x="1501" y="92935"/>
                    </a:cubicBezTo>
                    <a:cubicBezTo>
                      <a:pt x="-5736" y="56551"/>
                      <a:pt x="13736" y="20122"/>
                      <a:pt x="48008" y="5926"/>
                    </a:cubicBezTo>
                    <a:cubicBezTo>
                      <a:pt x="82281" y="-8270"/>
                      <a:pt x="121808" y="3721"/>
                      <a:pt x="142418" y="34565"/>
                    </a:cubicBezTo>
                    <a:cubicBezTo>
                      <a:pt x="163028" y="65409"/>
                      <a:pt x="158979" y="106517"/>
                      <a:pt x="132748" y="132748"/>
                    </a:cubicBezTo>
                    <a:lnTo>
                      <a:pt x="238867" y="135129"/>
                    </a:lnTo>
                    <a:lnTo>
                      <a:pt x="217435" y="155523"/>
                    </a:lnTo>
                    <a:lnTo>
                      <a:pt x="77765" y="155523"/>
                    </a:lnTo>
                    <a:close/>
                  </a:path>
                </a:pathLst>
              </a:custGeom>
              <a:solidFill>
                <a:srgbClr val="B8B6B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E1D246A-2A15-435C-A6B1-CB60C53A0D2C}"/>
                  </a:ext>
                </a:extLst>
              </p:cNvPr>
              <p:cNvGrpSpPr/>
              <p:nvPr/>
            </p:nvGrpSpPr>
            <p:grpSpPr>
              <a:xfrm>
                <a:off x="4689467" y="4533951"/>
                <a:ext cx="178382" cy="238867"/>
                <a:chOff x="4689467" y="4533951"/>
                <a:chExt cx="178382" cy="238867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A8C17EC-D715-42AC-B528-18B4E6F3BF72}"/>
                    </a:ext>
                  </a:extLst>
                </p:cNvPr>
                <p:cNvSpPr/>
                <p:nvPr/>
              </p:nvSpPr>
              <p:spPr>
                <a:xfrm>
                  <a:off x="4822130" y="4661860"/>
                  <a:ext cx="4571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Flowchart: Sequential Access Storage 55">
                  <a:extLst>
                    <a:ext uri="{FF2B5EF4-FFF2-40B4-BE49-F238E27FC236}">
                      <a16:creationId xmlns:a16="http://schemas.microsoft.com/office/drawing/2014/main" id="{CEA140C2-ED7A-424A-B3FB-9F0A81026FEF}"/>
                    </a:ext>
                  </a:extLst>
                </p:cNvPr>
                <p:cNvSpPr/>
                <p:nvPr/>
              </p:nvSpPr>
              <p:spPr>
                <a:xfrm rot="16200000" flipH="1">
                  <a:off x="4647795" y="4575623"/>
                  <a:ext cx="238867" cy="155523"/>
                </a:xfrm>
                <a:custGeom>
                  <a:avLst/>
                  <a:gdLst>
                    <a:gd name="connsiteX0" fmla="*/ 77758 w 155516"/>
                    <a:gd name="connsiteY0" fmla="*/ 155516 h 155516"/>
                    <a:gd name="connsiteX1" fmla="*/ 1494 w 155516"/>
                    <a:gd name="connsiteY1" fmla="*/ 92928 h 155516"/>
                    <a:gd name="connsiteX2" fmla="*/ 48001 w 155516"/>
                    <a:gd name="connsiteY2" fmla="*/ 5919 h 155516"/>
                    <a:gd name="connsiteX3" fmla="*/ 142411 w 155516"/>
                    <a:gd name="connsiteY3" fmla="*/ 34558 h 155516"/>
                    <a:gd name="connsiteX4" fmla="*/ 132741 w 155516"/>
                    <a:gd name="connsiteY4" fmla="*/ 132741 h 155516"/>
                    <a:gd name="connsiteX5" fmla="*/ 155516 w 155516"/>
                    <a:gd name="connsiteY5" fmla="*/ 132741 h 155516"/>
                    <a:gd name="connsiteX6" fmla="*/ 155516 w 155516"/>
                    <a:gd name="connsiteY6" fmla="*/ 155516 h 155516"/>
                    <a:gd name="connsiteX7" fmla="*/ 77758 w 155516"/>
                    <a:gd name="connsiteY7" fmla="*/ 155516 h 155516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155523 w 238867"/>
                    <a:gd name="connsiteY6" fmla="*/ 155523 h 155523"/>
                    <a:gd name="connsiteX7" fmla="*/ 77765 w 238867"/>
                    <a:gd name="connsiteY7" fmla="*/ 155523 h 155523"/>
                    <a:gd name="connsiteX0" fmla="*/ 77765 w 238867"/>
                    <a:gd name="connsiteY0" fmla="*/ 155523 h 155523"/>
                    <a:gd name="connsiteX1" fmla="*/ 1501 w 238867"/>
                    <a:gd name="connsiteY1" fmla="*/ 92935 h 155523"/>
                    <a:gd name="connsiteX2" fmla="*/ 48008 w 238867"/>
                    <a:gd name="connsiteY2" fmla="*/ 5926 h 155523"/>
                    <a:gd name="connsiteX3" fmla="*/ 142418 w 238867"/>
                    <a:gd name="connsiteY3" fmla="*/ 34565 h 155523"/>
                    <a:gd name="connsiteX4" fmla="*/ 132748 w 238867"/>
                    <a:gd name="connsiteY4" fmla="*/ 132748 h 155523"/>
                    <a:gd name="connsiteX5" fmla="*/ 238867 w 238867"/>
                    <a:gd name="connsiteY5" fmla="*/ 135129 h 155523"/>
                    <a:gd name="connsiteX6" fmla="*/ 217435 w 238867"/>
                    <a:gd name="connsiteY6" fmla="*/ 155523 h 155523"/>
                    <a:gd name="connsiteX7" fmla="*/ 77765 w 238867"/>
                    <a:gd name="connsiteY7" fmla="*/ 155523 h 155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867" h="155523">
                      <a:moveTo>
                        <a:pt x="77765" y="155523"/>
                      </a:moveTo>
                      <a:cubicBezTo>
                        <a:pt x="40669" y="155523"/>
                        <a:pt x="8738" y="129318"/>
                        <a:pt x="1501" y="92935"/>
                      </a:cubicBezTo>
                      <a:cubicBezTo>
                        <a:pt x="-5736" y="56551"/>
                        <a:pt x="13736" y="20122"/>
                        <a:pt x="48008" y="5926"/>
                      </a:cubicBezTo>
                      <a:cubicBezTo>
                        <a:pt x="82281" y="-8270"/>
                        <a:pt x="121808" y="3721"/>
                        <a:pt x="142418" y="34565"/>
                      </a:cubicBezTo>
                      <a:cubicBezTo>
                        <a:pt x="163028" y="65409"/>
                        <a:pt x="158979" y="106517"/>
                        <a:pt x="132748" y="132748"/>
                      </a:cubicBezTo>
                      <a:lnTo>
                        <a:pt x="238867" y="135129"/>
                      </a:lnTo>
                      <a:lnTo>
                        <a:pt x="217435" y="155523"/>
                      </a:lnTo>
                      <a:lnTo>
                        <a:pt x="77765" y="1555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00C79-4DA2-421D-A11F-1F00BBC3E6EF}"/>
              </a:ext>
            </a:extLst>
          </p:cNvPr>
          <p:cNvGrpSpPr/>
          <p:nvPr/>
        </p:nvGrpSpPr>
        <p:grpSpPr>
          <a:xfrm>
            <a:off x="5584380" y="3331399"/>
            <a:ext cx="892180" cy="809626"/>
            <a:chOff x="5584380" y="3331399"/>
            <a:chExt cx="892180" cy="80962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0F9AD57-397B-4EC6-A3C5-9CF4E90F7842}"/>
                </a:ext>
              </a:extLst>
            </p:cNvPr>
            <p:cNvSpPr/>
            <p:nvPr/>
          </p:nvSpPr>
          <p:spPr>
            <a:xfrm rot="10800000" flipH="1">
              <a:off x="5584380" y="3714782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C6D282C-B799-44ED-8FCB-3D5B4EA2281D}"/>
                </a:ext>
              </a:extLst>
            </p:cNvPr>
            <p:cNvSpPr/>
            <p:nvPr/>
          </p:nvSpPr>
          <p:spPr>
            <a:xfrm flipH="1">
              <a:off x="5816160" y="3331400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324117-30A0-4DCC-8F07-67FDDFBBA3DA}"/>
                </a:ext>
              </a:extLst>
            </p:cNvPr>
            <p:cNvSpPr/>
            <p:nvPr/>
          </p:nvSpPr>
          <p:spPr>
            <a:xfrm flipH="1">
              <a:off x="5831245" y="3331399"/>
              <a:ext cx="451640" cy="271431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DA5FD07-6E3C-4C6D-BF1E-8B5D68387AD8}"/>
                </a:ext>
              </a:extLst>
            </p:cNvPr>
            <p:cNvSpPr/>
            <p:nvPr/>
          </p:nvSpPr>
          <p:spPr>
            <a:xfrm rot="21332072">
              <a:off x="6264332" y="3458426"/>
              <a:ext cx="169738" cy="290533"/>
            </a:xfrm>
            <a:custGeom>
              <a:avLst/>
              <a:gdLst>
                <a:gd name="connsiteX0" fmla="*/ 289 w 169738"/>
                <a:gd name="connsiteY0" fmla="*/ 47933 h 290533"/>
                <a:gd name="connsiteX1" fmla="*/ 33627 w 169738"/>
                <a:gd name="connsiteY1" fmla="*/ 97939 h 290533"/>
                <a:gd name="connsiteX2" fmla="*/ 45533 w 169738"/>
                <a:gd name="connsiteY2" fmla="*/ 197951 h 290533"/>
                <a:gd name="connsiteX3" fmla="*/ 38389 w 169738"/>
                <a:gd name="connsiteY3" fmla="*/ 271770 h 290533"/>
                <a:gd name="connsiteX4" fmla="*/ 74108 w 169738"/>
                <a:gd name="connsiteY4" fmla="*/ 286058 h 290533"/>
                <a:gd name="connsiteX5" fmla="*/ 86014 w 169738"/>
                <a:gd name="connsiteY5" fmla="*/ 236051 h 290533"/>
                <a:gd name="connsiteX6" fmla="*/ 107446 w 169738"/>
                <a:gd name="connsiteY6" fmla="*/ 283676 h 290533"/>
                <a:gd name="connsiteX7" fmla="*/ 166977 w 169738"/>
                <a:gd name="connsiteY7" fmla="*/ 281295 h 290533"/>
                <a:gd name="connsiteX8" fmla="*/ 157452 w 169738"/>
                <a:gd name="connsiteY8" fmla="*/ 200333 h 290533"/>
                <a:gd name="connsiteX9" fmla="*/ 136021 w 169738"/>
                <a:gd name="connsiteY9" fmla="*/ 102701 h 290533"/>
                <a:gd name="connsiteX10" fmla="*/ 86014 w 169738"/>
                <a:gd name="connsiteY10" fmla="*/ 31264 h 290533"/>
                <a:gd name="connsiteX11" fmla="*/ 21721 w 169738"/>
                <a:gd name="connsiteY11" fmla="*/ 308 h 290533"/>
                <a:gd name="connsiteX12" fmla="*/ 289 w 169738"/>
                <a:gd name="connsiteY12" fmla="*/ 47933 h 29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738" h="290533">
                  <a:moveTo>
                    <a:pt x="289" y="47933"/>
                  </a:moveTo>
                  <a:cubicBezTo>
                    <a:pt x="2273" y="64205"/>
                    <a:pt x="26086" y="72936"/>
                    <a:pt x="33627" y="97939"/>
                  </a:cubicBezTo>
                  <a:cubicBezTo>
                    <a:pt x="41168" y="122942"/>
                    <a:pt x="44739" y="168979"/>
                    <a:pt x="45533" y="197951"/>
                  </a:cubicBezTo>
                  <a:cubicBezTo>
                    <a:pt x="46327" y="226923"/>
                    <a:pt x="33627" y="257086"/>
                    <a:pt x="38389" y="271770"/>
                  </a:cubicBezTo>
                  <a:cubicBezTo>
                    <a:pt x="43151" y="286454"/>
                    <a:pt x="66171" y="292011"/>
                    <a:pt x="74108" y="286058"/>
                  </a:cubicBezTo>
                  <a:cubicBezTo>
                    <a:pt x="82045" y="280105"/>
                    <a:pt x="80458" y="236448"/>
                    <a:pt x="86014" y="236051"/>
                  </a:cubicBezTo>
                  <a:cubicBezTo>
                    <a:pt x="91570" y="235654"/>
                    <a:pt x="93952" y="276135"/>
                    <a:pt x="107446" y="283676"/>
                  </a:cubicBezTo>
                  <a:cubicBezTo>
                    <a:pt x="120940" y="291217"/>
                    <a:pt x="158643" y="295185"/>
                    <a:pt x="166977" y="281295"/>
                  </a:cubicBezTo>
                  <a:cubicBezTo>
                    <a:pt x="175311" y="267405"/>
                    <a:pt x="162611" y="230099"/>
                    <a:pt x="157452" y="200333"/>
                  </a:cubicBezTo>
                  <a:cubicBezTo>
                    <a:pt x="152293" y="170567"/>
                    <a:pt x="147927" y="130879"/>
                    <a:pt x="136021" y="102701"/>
                  </a:cubicBezTo>
                  <a:cubicBezTo>
                    <a:pt x="124115" y="74523"/>
                    <a:pt x="105064" y="48329"/>
                    <a:pt x="86014" y="31264"/>
                  </a:cubicBezTo>
                  <a:cubicBezTo>
                    <a:pt x="66964" y="14199"/>
                    <a:pt x="36802" y="4277"/>
                    <a:pt x="21721" y="308"/>
                  </a:cubicBezTo>
                  <a:cubicBezTo>
                    <a:pt x="6640" y="-3661"/>
                    <a:pt x="-1695" y="31661"/>
                    <a:pt x="289" y="479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6797B0B-E5C5-406F-9A6A-1A32CA5F07C9}"/>
              </a:ext>
            </a:extLst>
          </p:cNvPr>
          <p:cNvGrpSpPr/>
          <p:nvPr/>
        </p:nvGrpSpPr>
        <p:grpSpPr>
          <a:xfrm>
            <a:off x="6476562" y="4245768"/>
            <a:ext cx="491459" cy="471429"/>
            <a:chOff x="6476560" y="4276783"/>
            <a:chExt cx="491459" cy="471429"/>
          </a:xfrm>
        </p:grpSpPr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56E2FAD1-4C0E-4872-BE8B-E38B8BB25537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7BE0E0FD-359D-4922-9A16-AF9C694BCFD6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412CFC24-B600-4C67-9B63-709A9DD570E5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CF0DD2-8168-4F47-94FE-3D8A3091BCAD}"/>
              </a:ext>
            </a:extLst>
          </p:cNvPr>
          <p:cNvGrpSpPr/>
          <p:nvPr/>
        </p:nvGrpSpPr>
        <p:grpSpPr>
          <a:xfrm>
            <a:off x="5780091" y="3866065"/>
            <a:ext cx="491459" cy="471429"/>
            <a:chOff x="6476560" y="4276783"/>
            <a:chExt cx="491459" cy="471429"/>
          </a:xfrm>
        </p:grpSpPr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AD30944A-D21F-41BD-83CE-37358AEAAFEC}"/>
                </a:ext>
              </a:extLst>
            </p:cNvPr>
            <p:cNvSpPr/>
            <p:nvPr/>
          </p:nvSpPr>
          <p:spPr>
            <a:xfrm>
              <a:off x="6476560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3BC359A1-3773-4B24-AF8C-FD52F34D6B32}"/>
                </a:ext>
              </a:extLst>
            </p:cNvPr>
            <p:cNvSpPr/>
            <p:nvPr/>
          </p:nvSpPr>
          <p:spPr>
            <a:xfrm>
              <a:off x="6702779" y="4491037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CE58E68-4354-4200-B558-9490C73C3FCA}"/>
                </a:ext>
              </a:extLst>
            </p:cNvPr>
            <p:cNvSpPr/>
            <p:nvPr/>
          </p:nvSpPr>
          <p:spPr>
            <a:xfrm>
              <a:off x="6589670" y="4276783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2" name="Cube 91">
            <a:extLst>
              <a:ext uri="{FF2B5EF4-FFF2-40B4-BE49-F238E27FC236}">
                <a16:creationId xmlns:a16="http://schemas.microsoft.com/office/drawing/2014/main" id="{D84C5DC6-4D5C-4B14-B0BE-9B5782156C2A}"/>
              </a:ext>
            </a:extLst>
          </p:cNvPr>
          <p:cNvSpPr/>
          <p:nvPr/>
        </p:nvSpPr>
        <p:spPr>
          <a:xfrm>
            <a:off x="6384458" y="272652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59DFCF5C-D6BC-4BA0-89BE-7572BCA8A669}"/>
              </a:ext>
            </a:extLst>
          </p:cNvPr>
          <p:cNvSpPr/>
          <p:nvPr/>
        </p:nvSpPr>
        <p:spPr>
          <a:xfrm>
            <a:off x="6043989" y="2736106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B0FE37DD-69B5-4A96-A5F1-9A0D077FAAD7}"/>
              </a:ext>
            </a:extLst>
          </p:cNvPr>
          <p:cNvSpPr/>
          <p:nvPr/>
        </p:nvSpPr>
        <p:spPr>
          <a:xfrm>
            <a:off x="6702779" y="2419348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E7321BB6-B3D8-4918-BF17-52EDC73EB1B2}"/>
              </a:ext>
            </a:extLst>
          </p:cNvPr>
          <p:cNvSpPr/>
          <p:nvPr/>
        </p:nvSpPr>
        <p:spPr>
          <a:xfrm>
            <a:off x="6384458" y="242406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C423248-CF86-4922-B36F-15B0F0F8C9BB}"/>
              </a:ext>
            </a:extLst>
          </p:cNvPr>
          <p:cNvSpPr/>
          <p:nvPr/>
        </p:nvSpPr>
        <p:spPr>
          <a:xfrm>
            <a:off x="6035161" y="2434232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BAF4306-E02E-426D-A9A2-4610D42E131F}"/>
              </a:ext>
            </a:extLst>
          </p:cNvPr>
          <p:cNvSpPr/>
          <p:nvPr/>
        </p:nvSpPr>
        <p:spPr>
          <a:xfrm>
            <a:off x="6702779" y="2093859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92FF6D43-77BD-4297-A475-626C56A5595B}"/>
              </a:ext>
            </a:extLst>
          </p:cNvPr>
          <p:cNvSpPr/>
          <p:nvPr/>
        </p:nvSpPr>
        <p:spPr>
          <a:xfrm>
            <a:off x="6384458" y="209857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D8207584-C424-4601-A87E-066290AE77E5}"/>
              </a:ext>
            </a:extLst>
          </p:cNvPr>
          <p:cNvSpPr/>
          <p:nvPr/>
        </p:nvSpPr>
        <p:spPr>
          <a:xfrm>
            <a:off x="6035161" y="2108743"/>
            <a:ext cx="184204" cy="178603"/>
          </a:xfrm>
          <a:prstGeom prst="cube">
            <a:avLst/>
          </a:prstGeom>
          <a:gradFill flip="none" rotWithShape="1">
            <a:gsLst>
              <a:gs pos="0">
                <a:srgbClr val="A5E157"/>
              </a:gs>
              <a:gs pos="100000">
                <a:srgbClr val="09934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B981C14E-2D93-4AD5-B208-3D11955D08B0}"/>
              </a:ext>
            </a:extLst>
          </p:cNvPr>
          <p:cNvSpPr/>
          <p:nvPr/>
        </p:nvSpPr>
        <p:spPr>
          <a:xfrm flipH="1">
            <a:off x="5239154" y="273610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Dashboard</a:t>
            </a:r>
            <a:endParaRPr lang="en-US" sz="900" dirty="0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BA841EC-8BCA-4021-9D36-7CCC99A9F1FC}"/>
              </a:ext>
            </a:extLst>
          </p:cNvPr>
          <p:cNvSpPr/>
          <p:nvPr/>
        </p:nvSpPr>
        <p:spPr>
          <a:xfrm flipH="1">
            <a:off x="5221501" y="2424061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Login Page</a:t>
            </a:r>
            <a:endParaRPr lang="en-US" sz="1050" dirty="0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6796230-E110-4024-BF7C-9314F48F8022}"/>
              </a:ext>
            </a:extLst>
          </p:cNvPr>
          <p:cNvSpPr/>
          <p:nvPr/>
        </p:nvSpPr>
        <p:spPr>
          <a:xfrm flipH="1">
            <a:off x="5221500" y="2108743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Homepage</a:t>
            </a:r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CA681815-7700-4963-AFEE-7A1EA6ACA807}"/>
              </a:ext>
            </a:extLst>
          </p:cNvPr>
          <p:cNvSpPr/>
          <p:nvPr/>
        </p:nvSpPr>
        <p:spPr>
          <a:xfrm flipH="1">
            <a:off x="5912711" y="202644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F06419B0-76D4-4713-8467-A4CC6E594A13}"/>
              </a:ext>
            </a:extLst>
          </p:cNvPr>
          <p:cNvSpPr/>
          <p:nvPr/>
        </p:nvSpPr>
        <p:spPr>
          <a:xfrm flipH="1">
            <a:off x="6272180" y="2024666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A72B3FE-78B9-49F2-A8DC-1963330832B0}"/>
              </a:ext>
            </a:extLst>
          </p:cNvPr>
          <p:cNvSpPr/>
          <p:nvPr/>
        </p:nvSpPr>
        <p:spPr>
          <a:xfrm flipH="1">
            <a:off x="6609182" y="2024665"/>
            <a:ext cx="68991" cy="93582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94463B12-184C-4297-B3EE-1C0561500C69}"/>
              </a:ext>
            </a:extLst>
          </p:cNvPr>
          <p:cNvSpPr/>
          <p:nvPr/>
        </p:nvSpPr>
        <p:spPr>
          <a:xfrm rot="5400000" flipH="1">
            <a:off x="6061506" y="1470902"/>
            <a:ext cx="68991" cy="1765747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F5DAE91F-396E-4E83-ADB2-C4742CD4E0CC}"/>
              </a:ext>
            </a:extLst>
          </p:cNvPr>
          <p:cNvSpPr/>
          <p:nvPr/>
        </p:nvSpPr>
        <p:spPr>
          <a:xfrm rot="5400000" flipH="1">
            <a:off x="6039609" y="1778023"/>
            <a:ext cx="68991" cy="1776752"/>
          </a:xfrm>
          <a:prstGeom prst="cube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C089594-E2F5-49CB-9251-6704D40CA7F0}"/>
              </a:ext>
            </a:extLst>
          </p:cNvPr>
          <p:cNvGrpSpPr/>
          <p:nvPr/>
        </p:nvGrpSpPr>
        <p:grpSpPr>
          <a:xfrm>
            <a:off x="8198644" y="2117368"/>
            <a:ext cx="749904" cy="724989"/>
            <a:chOff x="8198644" y="2117366"/>
            <a:chExt cx="749904" cy="72498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0077E02-5623-4C97-AEDA-6D3AD4114043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8FD52FC5-DEC7-4F0E-80F5-1F3DA390B94D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Theme</a:t>
              </a:r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8896D2C3-C4CF-45CB-BCF9-AE785118A41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2DEFDC41-1943-4A9E-9D2C-35E1BFA052A4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007F29F7-4DB2-49D5-BD07-17D886C553ED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B3FFF11-933B-4C79-9B7C-04E47E3E61BE}"/>
              </a:ext>
            </a:extLst>
          </p:cNvPr>
          <p:cNvGrpSpPr/>
          <p:nvPr/>
        </p:nvGrpSpPr>
        <p:grpSpPr>
          <a:xfrm>
            <a:off x="8138087" y="2944669"/>
            <a:ext cx="749904" cy="724989"/>
            <a:chOff x="8198644" y="2117366"/>
            <a:chExt cx="749904" cy="724989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C38796-2FBE-4A08-A4EE-EF65E0A232CC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0772E6AC-BA90-4ED7-A1AB-C203368ACD6C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Layout</a:t>
              </a:r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200882C2-8ACD-4F4B-A304-DC6AD65044E8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9F568D57-4C30-469D-9C27-0626385C9AD2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171C5654-7DDA-4539-AA64-1E6C4E15363B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2E7DAA2-03B4-48A7-A432-449FC9BA427B}"/>
              </a:ext>
            </a:extLst>
          </p:cNvPr>
          <p:cNvGrpSpPr/>
          <p:nvPr/>
        </p:nvGrpSpPr>
        <p:grpSpPr>
          <a:xfrm>
            <a:off x="6671758" y="5115427"/>
            <a:ext cx="569119" cy="530761"/>
            <a:chOff x="6671756" y="5115425"/>
            <a:chExt cx="569119" cy="530761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0C167EE-B44E-4437-91F2-8F728964794C}"/>
                </a:ext>
              </a:extLst>
            </p:cNvPr>
            <p:cNvSpPr/>
            <p:nvPr/>
          </p:nvSpPr>
          <p:spPr>
            <a:xfrm>
              <a:off x="6671756" y="5162792"/>
              <a:ext cx="569119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66714 w 535782"/>
                <a:gd name="connsiteY20" fmla="*/ 440531 h 483394"/>
                <a:gd name="connsiteX21" fmla="*/ 359569 w 535782"/>
                <a:gd name="connsiteY21" fmla="*/ 411957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35782 w 545720"/>
                <a:gd name="connsiteY26" fmla="*/ 29051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464344 w 545720"/>
                <a:gd name="connsiteY26" fmla="*/ 247650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88169"/>
                <a:gd name="connsiteY0" fmla="*/ 216694 h 483394"/>
                <a:gd name="connsiteX1" fmla="*/ 416719 w 588169"/>
                <a:gd name="connsiteY1" fmla="*/ 157163 h 483394"/>
                <a:gd name="connsiteX2" fmla="*/ 419100 w 588169"/>
                <a:gd name="connsiteY2" fmla="*/ 102394 h 483394"/>
                <a:gd name="connsiteX3" fmla="*/ 359569 w 588169"/>
                <a:gd name="connsiteY3" fmla="*/ 54769 h 483394"/>
                <a:gd name="connsiteX4" fmla="*/ 333375 w 588169"/>
                <a:gd name="connsiteY4" fmla="*/ 80963 h 483394"/>
                <a:gd name="connsiteX5" fmla="*/ 252413 w 588169"/>
                <a:gd name="connsiteY5" fmla="*/ 57150 h 483394"/>
                <a:gd name="connsiteX6" fmla="*/ 214313 w 588169"/>
                <a:gd name="connsiteY6" fmla="*/ 0 h 483394"/>
                <a:gd name="connsiteX7" fmla="*/ 142875 w 588169"/>
                <a:gd name="connsiteY7" fmla="*/ 7144 h 483394"/>
                <a:gd name="connsiteX8" fmla="*/ 152400 w 588169"/>
                <a:gd name="connsiteY8" fmla="*/ 50006 h 483394"/>
                <a:gd name="connsiteX9" fmla="*/ 102394 w 588169"/>
                <a:gd name="connsiteY9" fmla="*/ 83344 h 483394"/>
                <a:gd name="connsiteX10" fmla="*/ 28575 w 588169"/>
                <a:gd name="connsiteY10" fmla="*/ 64294 h 483394"/>
                <a:gd name="connsiteX11" fmla="*/ 0 w 588169"/>
                <a:gd name="connsiteY11" fmla="*/ 114300 h 483394"/>
                <a:gd name="connsiteX12" fmla="*/ 59532 w 588169"/>
                <a:gd name="connsiteY12" fmla="*/ 161925 h 483394"/>
                <a:gd name="connsiteX13" fmla="*/ 69057 w 588169"/>
                <a:gd name="connsiteY13" fmla="*/ 228600 h 483394"/>
                <a:gd name="connsiteX14" fmla="*/ 30957 w 588169"/>
                <a:gd name="connsiteY14" fmla="*/ 261938 h 483394"/>
                <a:gd name="connsiteX15" fmla="*/ 71438 w 588169"/>
                <a:gd name="connsiteY15" fmla="*/ 338138 h 483394"/>
                <a:gd name="connsiteX16" fmla="*/ 154782 w 588169"/>
                <a:gd name="connsiteY16" fmla="*/ 342900 h 483394"/>
                <a:gd name="connsiteX17" fmla="*/ 223838 w 588169"/>
                <a:gd name="connsiteY17" fmla="*/ 395288 h 483394"/>
                <a:gd name="connsiteX18" fmla="*/ 235744 w 588169"/>
                <a:gd name="connsiteY18" fmla="*/ 457200 h 483394"/>
                <a:gd name="connsiteX19" fmla="*/ 330994 w 588169"/>
                <a:gd name="connsiteY19" fmla="*/ 483394 h 483394"/>
                <a:gd name="connsiteX20" fmla="*/ 366714 w 588169"/>
                <a:gd name="connsiteY20" fmla="*/ 440531 h 483394"/>
                <a:gd name="connsiteX21" fmla="*/ 359569 w 588169"/>
                <a:gd name="connsiteY21" fmla="*/ 411957 h 483394"/>
                <a:gd name="connsiteX22" fmla="*/ 476250 w 588169"/>
                <a:gd name="connsiteY22" fmla="*/ 457200 h 483394"/>
                <a:gd name="connsiteX23" fmla="*/ 521494 w 588169"/>
                <a:gd name="connsiteY23" fmla="*/ 423863 h 483394"/>
                <a:gd name="connsiteX24" fmla="*/ 545307 w 588169"/>
                <a:gd name="connsiteY24" fmla="*/ 366712 h 483394"/>
                <a:gd name="connsiteX25" fmla="*/ 488157 w 588169"/>
                <a:gd name="connsiteY25" fmla="*/ 295275 h 483394"/>
                <a:gd name="connsiteX26" fmla="*/ 588169 w 588169"/>
                <a:gd name="connsiteY26" fmla="*/ 233362 h 483394"/>
                <a:gd name="connsiteX27" fmla="*/ 528638 w 588169"/>
                <a:gd name="connsiteY27" fmla="*/ 230981 h 483394"/>
                <a:gd name="connsiteX28" fmla="*/ 469107 w 588169"/>
                <a:gd name="connsiteY28" fmla="*/ 216694 h 483394"/>
                <a:gd name="connsiteX0" fmla="*/ 469107 w 545720"/>
                <a:gd name="connsiteY0" fmla="*/ 216694 h 483394"/>
                <a:gd name="connsiteX1" fmla="*/ 416719 w 545720"/>
                <a:gd name="connsiteY1" fmla="*/ 157163 h 483394"/>
                <a:gd name="connsiteX2" fmla="*/ 419100 w 545720"/>
                <a:gd name="connsiteY2" fmla="*/ 102394 h 483394"/>
                <a:gd name="connsiteX3" fmla="*/ 359569 w 545720"/>
                <a:gd name="connsiteY3" fmla="*/ 54769 h 483394"/>
                <a:gd name="connsiteX4" fmla="*/ 333375 w 545720"/>
                <a:gd name="connsiteY4" fmla="*/ 80963 h 483394"/>
                <a:gd name="connsiteX5" fmla="*/ 252413 w 545720"/>
                <a:gd name="connsiteY5" fmla="*/ 57150 h 483394"/>
                <a:gd name="connsiteX6" fmla="*/ 214313 w 545720"/>
                <a:gd name="connsiteY6" fmla="*/ 0 h 483394"/>
                <a:gd name="connsiteX7" fmla="*/ 142875 w 545720"/>
                <a:gd name="connsiteY7" fmla="*/ 7144 h 483394"/>
                <a:gd name="connsiteX8" fmla="*/ 152400 w 545720"/>
                <a:gd name="connsiteY8" fmla="*/ 50006 h 483394"/>
                <a:gd name="connsiteX9" fmla="*/ 102394 w 545720"/>
                <a:gd name="connsiteY9" fmla="*/ 83344 h 483394"/>
                <a:gd name="connsiteX10" fmla="*/ 28575 w 545720"/>
                <a:gd name="connsiteY10" fmla="*/ 64294 h 483394"/>
                <a:gd name="connsiteX11" fmla="*/ 0 w 545720"/>
                <a:gd name="connsiteY11" fmla="*/ 114300 h 483394"/>
                <a:gd name="connsiteX12" fmla="*/ 59532 w 545720"/>
                <a:gd name="connsiteY12" fmla="*/ 161925 h 483394"/>
                <a:gd name="connsiteX13" fmla="*/ 69057 w 545720"/>
                <a:gd name="connsiteY13" fmla="*/ 228600 h 483394"/>
                <a:gd name="connsiteX14" fmla="*/ 30957 w 545720"/>
                <a:gd name="connsiteY14" fmla="*/ 261938 h 483394"/>
                <a:gd name="connsiteX15" fmla="*/ 71438 w 545720"/>
                <a:gd name="connsiteY15" fmla="*/ 338138 h 483394"/>
                <a:gd name="connsiteX16" fmla="*/ 154782 w 545720"/>
                <a:gd name="connsiteY16" fmla="*/ 342900 h 483394"/>
                <a:gd name="connsiteX17" fmla="*/ 223838 w 545720"/>
                <a:gd name="connsiteY17" fmla="*/ 395288 h 483394"/>
                <a:gd name="connsiteX18" fmla="*/ 235744 w 545720"/>
                <a:gd name="connsiteY18" fmla="*/ 457200 h 483394"/>
                <a:gd name="connsiteX19" fmla="*/ 330994 w 545720"/>
                <a:gd name="connsiteY19" fmla="*/ 483394 h 483394"/>
                <a:gd name="connsiteX20" fmla="*/ 366714 w 545720"/>
                <a:gd name="connsiteY20" fmla="*/ 440531 h 483394"/>
                <a:gd name="connsiteX21" fmla="*/ 359569 w 545720"/>
                <a:gd name="connsiteY21" fmla="*/ 411957 h 483394"/>
                <a:gd name="connsiteX22" fmla="*/ 476250 w 545720"/>
                <a:gd name="connsiteY22" fmla="*/ 457200 h 483394"/>
                <a:gd name="connsiteX23" fmla="*/ 521494 w 545720"/>
                <a:gd name="connsiteY23" fmla="*/ 423863 h 483394"/>
                <a:gd name="connsiteX24" fmla="*/ 545307 w 545720"/>
                <a:gd name="connsiteY24" fmla="*/ 366712 h 483394"/>
                <a:gd name="connsiteX25" fmla="*/ 488157 w 545720"/>
                <a:gd name="connsiteY25" fmla="*/ 295275 h 483394"/>
                <a:gd name="connsiteX26" fmla="*/ 545306 w 545720"/>
                <a:gd name="connsiteY26" fmla="*/ 235743 h 483394"/>
                <a:gd name="connsiteX27" fmla="*/ 528638 w 545720"/>
                <a:gd name="connsiteY27" fmla="*/ 230981 h 483394"/>
                <a:gd name="connsiteX28" fmla="*/ 469107 w 545720"/>
                <a:gd name="connsiteY28" fmla="*/ 216694 h 483394"/>
                <a:gd name="connsiteX0" fmla="*/ 469107 w 552450"/>
                <a:gd name="connsiteY0" fmla="*/ 216694 h 483394"/>
                <a:gd name="connsiteX1" fmla="*/ 416719 w 552450"/>
                <a:gd name="connsiteY1" fmla="*/ 157163 h 483394"/>
                <a:gd name="connsiteX2" fmla="*/ 419100 w 552450"/>
                <a:gd name="connsiteY2" fmla="*/ 102394 h 483394"/>
                <a:gd name="connsiteX3" fmla="*/ 359569 w 552450"/>
                <a:gd name="connsiteY3" fmla="*/ 54769 h 483394"/>
                <a:gd name="connsiteX4" fmla="*/ 333375 w 552450"/>
                <a:gd name="connsiteY4" fmla="*/ 80963 h 483394"/>
                <a:gd name="connsiteX5" fmla="*/ 252413 w 552450"/>
                <a:gd name="connsiteY5" fmla="*/ 57150 h 483394"/>
                <a:gd name="connsiteX6" fmla="*/ 214313 w 552450"/>
                <a:gd name="connsiteY6" fmla="*/ 0 h 483394"/>
                <a:gd name="connsiteX7" fmla="*/ 142875 w 552450"/>
                <a:gd name="connsiteY7" fmla="*/ 7144 h 483394"/>
                <a:gd name="connsiteX8" fmla="*/ 152400 w 552450"/>
                <a:gd name="connsiteY8" fmla="*/ 50006 h 483394"/>
                <a:gd name="connsiteX9" fmla="*/ 102394 w 552450"/>
                <a:gd name="connsiteY9" fmla="*/ 83344 h 483394"/>
                <a:gd name="connsiteX10" fmla="*/ 28575 w 552450"/>
                <a:gd name="connsiteY10" fmla="*/ 64294 h 483394"/>
                <a:gd name="connsiteX11" fmla="*/ 0 w 552450"/>
                <a:gd name="connsiteY11" fmla="*/ 114300 h 483394"/>
                <a:gd name="connsiteX12" fmla="*/ 59532 w 552450"/>
                <a:gd name="connsiteY12" fmla="*/ 161925 h 483394"/>
                <a:gd name="connsiteX13" fmla="*/ 69057 w 552450"/>
                <a:gd name="connsiteY13" fmla="*/ 228600 h 483394"/>
                <a:gd name="connsiteX14" fmla="*/ 30957 w 552450"/>
                <a:gd name="connsiteY14" fmla="*/ 261938 h 483394"/>
                <a:gd name="connsiteX15" fmla="*/ 71438 w 552450"/>
                <a:gd name="connsiteY15" fmla="*/ 338138 h 483394"/>
                <a:gd name="connsiteX16" fmla="*/ 154782 w 552450"/>
                <a:gd name="connsiteY16" fmla="*/ 342900 h 483394"/>
                <a:gd name="connsiteX17" fmla="*/ 223838 w 552450"/>
                <a:gd name="connsiteY17" fmla="*/ 395288 h 483394"/>
                <a:gd name="connsiteX18" fmla="*/ 235744 w 552450"/>
                <a:gd name="connsiteY18" fmla="*/ 457200 h 483394"/>
                <a:gd name="connsiteX19" fmla="*/ 330994 w 552450"/>
                <a:gd name="connsiteY19" fmla="*/ 483394 h 483394"/>
                <a:gd name="connsiteX20" fmla="*/ 366714 w 552450"/>
                <a:gd name="connsiteY20" fmla="*/ 440531 h 483394"/>
                <a:gd name="connsiteX21" fmla="*/ 359569 w 552450"/>
                <a:gd name="connsiteY21" fmla="*/ 411957 h 483394"/>
                <a:gd name="connsiteX22" fmla="*/ 476250 w 552450"/>
                <a:gd name="connsiteY22" fmla="*/ 457200 h 483394"/>
                <a:gd name="connsiteX23" fmla="*/ 521494 w 552450"/>
                <a:gd name="connsiteY23" fmla="*/ 423863 h 483394"/>
                <a:gd name="connsiteX24" fmla="*/ 545307 w 552450"/>
                <a:gd name="connsiteY24" fmla="*/ 366712 h 483394"/>
                <a:gd name="connsiteX25" fmla="*/ 488157 w 552450"/>
                <a:gd name="connsiteY25" fmla="*/ 295275 h 483394"/>
                <a:gd name="connsiteX26" fmla="*/ 552450 w 552450"/>
                <a:gd name="connsiteY26" fmla="*/ 280986 h 483394"/>
                <a:gd name="connsiteX27" fmla="*/ 528638 w 552450"/>
                <a:gd name="connsiteY27" fmla="*/ 230981 h 483394"/>
                <a:gd name="connsiteX28" fmla="*/ 469107 w 552450"/>
                <a:gd name="connsiteY28" fmla="*/ 216694 h 483394"/>
                <a:gd name="connsiteX0" fmla="*/ 469107 w 569119"/>
                <a:gd name="connsiteY0" fmla="*/ 216694 h 483394"/>
                <a:gd name="connsiteX1" fmla="*/ 416719 w 569119"/>
                <a:gd name="connsiteY1" fmla="*/ 157163 h 483394"/>
                <a:gd name="connsiteX2" fmla="*/ 419100 w 569119"/>
                <a:gd name="connsiteY2" fmla="*/ 102394 h 483394"/>
                <a:gd name="connsiteX3" fmla="*/ 359569 w 569119"/>
                <a:gd name="connsiteY3" fmla="*/ 54769 h 483394"/>
                <a:gd name="connsiteX4" fmla="*/ 333375 w 569119"/>
                <a:gd name="connsiteY4" fmla="*/ 80963 h 483394"/>
                <a:gd name="connsiteX5" fmla="*/ 252413 w 569119"/>
                <a:gd name="connsiteY5" fmla="*/ 57150 h 483394"/>
                <a:gd name="connsiteX6" fmla="*/ 214313 w 569119"/>
                <a:gd name="connsiteY6" fmla="*/ 0 h 483394"/>
                <a:gd name="connsiteX7" fmla="*/ 142875 w 569119"/>
                <a:gd name="connsiteY7" fmla="*/ 7144 h 483394"/>
                <a:gd name="connsiteX8" fmla="*/ 152400 w 569119"/>
                <a:gd name="connsiteY8" fmla="*/ 50006 h 483394"/>
                <a:gd name="connsiteX9" fmla="*/ 102394 w 569119"/>
                <a:gd name="connsiteY9" fmla="*/ 83344 h 483394"/>
                <a:gd name="connsiteX10" fmla="*/ 28575 w 569119"/>
                <a:gd name="connsiteY10" fmla="*/ 64294 h 483394"/>
                <a:gd name="connsiteX11" fmla="*/ 0 w 569119"/>
                <a:gd name="connsiteY11" fmla="*/ 114300 h 483394"/>
                <a:gd name="connsiteX12" fmla="*/ 59532 w 569119"/>
                <a:gd name="connsiteY12" fmla="*/ 161925 h 483394"/>
                <a:gd name="connsiteX13" fmla="*/ 69057 w 569119"/>
                <a:gd name="connsiteY13" fmla="*/ 228600 h 483394"/>
                <a:gd name="connsiteX14" fmla="*/ 30957 w 569119"/>
                <a:gd name="connsiteY14" fmla="*/ 261938 h 483394"/>
                <a:gd name="connsiteX15" fmla="*/ 71438 w 569119"/>
                <a:gd name="connsiteY15" fmla="*/ 338138 h 483394"/>
                <a:gd name="connsiteX16" fmla="*/ 154782 w 569119"/>
                <a:gd name="connsiteY16" fmla="*/ 342900 h 483394"/>
                <a:gd name="connsiteX17" fmla="*/ 223838 w 569119"/>
                <a:gd name="connsiteY17" fmla="*/ 395288 h 483394"/>
                <a:gd name="connsiteX18" fmla="*/ 235744 w 569119"/>
                <a:gd name="connsiteY18" fmla="*/ 457200 h 483394"/>
                <a:gd name="connsiteX19" fmla="*/ 330994 w 569119"/>
                <a:gd name="connsiteY19" fmla="*/ 483394 h 483394"/>
                <a:gd name="connsiteX20" fmla="*/ 366714 w 569119"/>
                <a:gd name="connsiteY20" fmla="*/ 440531 h 483394"/>
                <a:gd name="connsiteX21" fmla="*/ 359569 w 569119"/>
                <a:gd name="connsiteY21" fmla="*/ 411957 h 483394"/>
                <a:gd name="connsiteX22" fmla="*/ 476250 w 569119"/>
                <a:gd name="connsiteY22" fmla="*/ 457200 h 483394"/>
                <a:gd name="connsiteX23" fmla="*/ 521494 w 569119"/>
                <a:gd name="connsiteY23" fmla="*/ 423863 h 483394"/>
                <a:gd name="connsiteX24" fmla="*/ 545307 w 569119"/>
                <a:gd name="connsiteY24" fmla="*/ 366712 h 483394"/>
                <a:gd name="connsiteX25" fmla="*/ 488157 w 569119"/>
                <a:gd name="connsiteY25" fmla="*/ 295275 h 483394"/>
                <a:gd name="connsiteX26" fmla="*/ 552450 w 569119"/>
                <a:gd name="connsiteY26" fmla="*/ 280986 h 483394"/>
                <a:gd name="connsiteX27" fmla="*/ 569119 w 569119"/>
                <a:gd name="connsiteY27" fmla="*/ 226219 h 483394"/>
                <a:gd name="connsiteX28" fmla="*/ 469107 w 569119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69119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cubicBezTo>
                    <a:pt x="417513" y="138907"/>
                    <a:pt x="418306" y="120650"/>
                    <a:pt x="419100" y="102394"/>
                  </a:cubicBez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66714" y="440531"/>
                  </a:lnTo>
                  <a:lnTo>
                    <a:pt x="359569" y="411957"/>
                  </a:lnTo>
                  <a:cubicBezTo>
                    <a:pt x="396082" y="405606"/>
                    <a:pt x="437356" y="442119"/>
                    <a:pt x="476250" y="457200"/>
                  </a:cubicBezTo>
                  <a:lnTo>
                    <a:pt x="521494" y="423863"/>
                  </a:lnTo>
                  <a:cubicBezTo>
                    <a:pt x="511969" y="403225"/>
                    <a:pt x="550069" y="388143"/>
                    <a:pt x="545307" y="366712"/>
                  </a:cubicBezTo>
                  <a:lnTo>
                    <a:pt x="488157" y="295275"/>
                  </a:lnTo>
                  <a:lnTo>
                    <a:pt x="552450" y="280986"/>
                  </a:lnTo>
                  <a:lnTo>
                    <a:pt x="569119" y="226219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583A14F-CABA-4CAC-A2B3-E069DC38C9B3}"/>
                </a:ext>
              </a:extLst>
            </p:cNvPr>
            <p:cNvSpPr/>
            <p:nvPr/>
          </p:nvSpPr>
          <p:spPr>
            <a:xfrm>
              <a:off x="6702779" y="5115425"/>
              <a:ext cx="535782" cy="483394"/>
            </a:xfrm>
            <a:custGeom>
              <a:avLst/>
              <a:gdLst>
                <a:gd name="connsiteX0" fmla="*/ 469107 w 535782"/>
                <a:gd name="connsiteY0" fmla="*/ 216694 h 483394"/>
                <a:gd name="connsiteX1" fmla="*/ 416719 w 535782"/>
                <a:gd name="connsiteY1" fmla="*/ 157163 h 483394"/>
                <a:gd name="connsiteX2" fmla="*/ 419100 w 535782"/>
                <a:gd name="connsiteY2" fmla="*/ 102394 h 483394"/>
                <a:gd name="connsiteX3" fmla="*/ 359569 w 535782"/>
                <a:gd name="connsiteY3" fmla="*/ 54769 h 483394"/>
                <a:gd name="connsiteX4" fmla="*/ 333375 w 535782"/>
                <a:gd name="connsiteY4" fmla="*/ 80963 h 483394"/>
                <a:gd name="connsiteX5" fmla="*/ 252413 w 535782"/>
                <a:gd name="connsiteY5" fmla="*/ 57150 h 483394"/>
                <a:gd name="connsiteX6" fmla="*/ 214313 w 535782"/>
                <a:gd name="connsiteY6" fmla="*/ 0 h 483394"/>
                <a:gd name="connsiteX7" fmla="*/ 142875 w 535782"/>
                <a:gd name="connsiteY7" fmla="*/ 7144 h 483394"/>
                <a:gd name="connsiteX8" fmla="*/ 152400 w 535782"/>
                <a:gd name="connsiteY8" fmla="*/ 50006 h 483394"/>
                <a:gd name="connsiteX9" fmla="*/ 102394 w 535782"/>
                <a:gd name="connsiteY9" fmla="*/ 83344 h 483394"/>
                <a:gd name="connsiteX10" fmla="*/ 28575 w 535782"/>
                <a:gd name="connsiteY10" fmla="*/ 64294 h 483394"/>
                <a:gd name="connsiteX11" fmla="*/ 0 w 535782"/>
                <a:gd name="connsiteY11" fmla="*/ 114300 h 483394"/>
                <a:gd name="connsiteX12" fmla="*/ 59532 w 535782"/>
                <a:gd name="connsiteY12" fmla="*/ 161925 h 483394"/>
                <a:gd name="connsiteX13" fmla="*/ 69057 w 535782"/>
                <a:gd name="connsiteY13" fmla="*/ 228600 h 483394"/>
                <a:gd name="connsiteX14" fmla="*/ 30957 w 535782"/>
                <a:gd name="connsiteY14" fmla="*/ 261938 h 483394"/>
                <a:gd name="connsiteX15" fmla="*/ 71438 w 535782"/>
                <a:gd name="connsiteY15" fmla="*/ 338138 h 483394"/>
                <a:gd name="connsiteX16" fmla="*/ 154782 w 535782"/>
                <a:gd name="connsiteY16" fmla="*/ 342900 h 483394"/>
                <a:gd name="connsiteX17" fmla="*/ 223838 w 535782"/>
                <a:gd name="connsiteY17" fmla="*/ 395288 h 483394"/>
                <a:gd name="connsiteX18" fmla="*/ 235744 w 535782"/>
                <a:gd name="connsiteY18" fmla="*/ 457200 h 483394"/>
                <a:gd name="connsiteX19" fmla="*/ 330994 w 535782"/>
                <a:gd name="connsiteY19" fmla="*/ 483394 h 483394"/>
                <a:gd name="connsiteX20" fmla="*/ 345282 w 535782"/>
                <a:gd name="connsiteY20" fmla="*/ 431006 h 483394"/>
                <a:gd name="connsiteX21" fmla="*/ 419100 w 535782"/>
                <a:gd name="connsiteY21" fmla="*/ 426244 h 483394"/>
                <a:gd name="connsiteX22" fmla="*/ 476250 w 535782"/>
                <a:gd name="connsiteY22" fmla="*/ 457200 h 483394"/>
                <a:gd name="connsiteX23" fmla="*/ 521494 w 535782"/>
                <a:gd name="connsiteY23" fmla="*/ 423863 h 483394"/>
                <a:gd name="connsiteX24" fmla="*/ 492919 w 535782"/>
                <a:gd name="connsiteY24" fmla="*/ 361950 h 483394"/>
                <a:gd name="connsiteX25" fmla="*/ 488157 w 535782"/>
                <a:gd name="connsiteY25" fmla="*/ 295275 h 483394"/>
                <a:gd name="connsiteX26" fmla="*/ 535782 w 535782"/>
                <a:gd name="connsiteY26" fmla="*/ 290513 h 483394"/>
                <a:gd name="connsiteX27" fmla="*/ 528638 w 535782"/>
                <a:gd name="connsiteY27" fmla="*/ 230981 h 483394"/>
                <a:gd name="connsiteX28" fmla="*/ 469107 w 535782"/>
                <a:gd name="connsiteY28" fmla="*/ 216694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5782" h="483394">
                  <a:moveTo>
                    <a:pt x="469107" y="216694"/>
                  </a:moveTo>
                  <a:cubicBezTo>
                    <a:pt x="451644" y="196850"/>
                    <a:pt x="425053" y="176213"/>
                    <a:pt x="416719" y="157163"/>
                  </a:cubicBezTo>
                  <a:lnTo>
                    <a:pt x="419100" y="102394"/>
                  </a:lnTo>
                  <a:lnTo>
                    <a:pt x="359569" y="54769"/>
                  </a:lnTo>
                  <a:lnTo>
                    <a:pt x="333375" y="80963"/>
                  </a:lnTo>
                  <a:lnTo>
                    <a:pt x="252413" y="57150"/>
                  </a:lnTo>
                  <a:lnTo>
                    <a:pt x="214313" y="0"/>
                  </a:lnTo>
                  <a:lnTo>
                    <a:pt x="142875" y="7144"/>
                  </a:lnTo>
                  <a:lnTo>
                    <a:pt x="152400" y="50006"/>
                  </a:lnTo>
                  <a:lnTo>
                    <a:pt x="102394" y="83344"/>
                  </a:lnTo>
                  <a:lnTo>
                    <a:pt x="28575" y="64294"/>
                  </a:lnTo>
                  <a:lnTo>
                    <a:pt x="0" y="114300"/>
                  </a:lnTo>
                  <a:cubicBezTo>
                    <a:pt x="19844" y="130175"/>
                    <a:pt x="49610" y="143272"/>
                    <a:pt x="59532" y="161925"/>
                  </a:cubicBezTo>
                  <a:lnTo>
                    <a:pt x="69057" y="228600"/>
                  </a:lnTo>
                  <a:lnTo>
                    <a:pt x="30957" y="261938"/>
                  </a:lnTo>
                  <a:lnTo>
                    <a:pt x="71438" y="338138"/>
                  </a:lnTo>
                  <a:lnTo>
                    <a:pt x="154782" y="342900"/>
                  </a:lnTo>
                  <a:lnTo>
                    <a:pt x="223838" y="395288"/>
                  </a:lnTo>
                  <a:lnTo>
                    <a:pt x="235744" y="457200"/>
                  </a:lnTo>
                  <a:lnTo>
                    <a:pt x="330994" y="483394"/>
                  </a:lnTo>
                  <a:lnTo>
                    <a:pt x="345282" y="431006"/>
                  </a:lnTo>
                  <a:lnTo>
                    <a:pt x="419100" y="426244"/>
                  </a:lnTo>
                  <a:lnTo>
                    <a:pt x="476250" y="457200"/>
                  </a:lnTo>
                  <a:lnTo>
                    <a:pt x="521494" y="423863"/>
                  </a:lnTo>
                  <a:cubicBezTo>
                    <a:pt x="511969" y="403225"/>
                    <a:pt x="497681" y="383381"/>
                    <a:pt x="492919" y="361950"/>
                  </a:cubicBezTo>
                  <a:lnTo>
                    <a:pt x="488157" y="295275"/>
                  </a:lnTo>
                  <a:lnTo>
                    <a:pt x="535782" y="290513"/>
                  </a:lnTo>
                  <a:lnTo>
                    <a:pt x="528638" y="230981"/>
                  </a:lnTo>
                  <a:lnTo>
                    <a:pt x="469107" y="21669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E6602"/>
                </a:gs>
                <a:gs pos="0">
                  <a:srgbClr val="FDBB6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C6FD6617-116B-4768-88AF-9765DF6BB48D}"/>
                </a:ext>
              </a:extLst>
            </p:cNvPr>
            <p:cNvSpPr/>
            <p:nvPr/>
          </p:nvSpPr>
          <p:spPr>
            <a:xfrm rot="2523178">
              <a:off x="6913071" y="5267536"/>
              <a:ext cx="213058" cy="116433"/>
            </a:xfrm>
            <a:custGeom>
              <a:avLst/>
              <a:gdLst>
                <a:gd name="connsiteX0" fmla="*/ 31202 w 213058"/>
                <a:gd name="connsiteY0" fmla="*/ 24057 h 116433"/>
                <a:gd name="connsiteX1" fmla="*/ 106529 w 213058"/>
                <a:gd name="connsiteY1" fmla="*/ 0 h 116433"/>
                <a:gd name="connsiteX2" fmla="*/ 213058 w 213058"/>
                <a:gd name="connsiteY2" fmla="*/ 82135 h 116433"/>
                <a:gd name="connsiteX3" fmla="*/ 204686 w 213058"/>
                <a:gd name="connsiteY3" fmla="*/ 114105 h 116433"/>
                <a:gd name="connsiteX4" fmla="*/ 202651 w 213058"/>
                <a:gd name="connsiteY4" fmla="*/ 116433 h 116433"/>
                <a:gd name="connsiteX5" fmla="*/ 199732 w 213058"/>
                <a:gd name="connsiteY5" fmla="*/ 105284 h 116433"/>
                <a:gd name="connsiteX6" fmla="*/ 101574 w 213058"/>
                <a:gd name="connsiteY6" fmla="*/ 55120 h 116433"/>
                <a:gd name="connsiteX7" fmla="*/ 26247 w 213058"/>
                <a:gd name="connsiteY7" fmla="*/ 79177 h 116433"/>
                <a:gd name="connsiteX8" fmla="*/ 5452 w 213058"/>
                <a:gd name="connsiteY8" fmla="*/ 102957 h 116433"/>
                <a:gd name="connsiteX9" fmla="*/ 0 w 213058"/>
                <a:gd name="connsiteY9" fmla="*/ 82135 h 116433"/>
                <a:gd name="connsiteX10" fmla="*/ 31202 w 213058"/>
                <a:gd name="connsiteY10" fmla="*/ 24057 h 1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3058" h="116433">
                  <a:moveTo>
                    <a:pt x="31202" y="24057"/>
                  </a:moveTo>
                  <a:cubicBezTo>
                    <a:pt x="50480" y="9194"/>
                    <a:pt x="77112" y="0"/>
                    <a:pt x="106529" y="0"/>
                  </a:cubicBezTo>
                  <a:cubicBezTo>
                    <a:pt x="165363" y="0"/>
                    <a:pt x="213058" y="36773"/>
                    <a:pt x="213058" y="82135"/>
                  </a:cubicBezTo>
                  <a:cubicBezTo>
                    <a:pt x="213058" y="93475"/>
                    <a:pt x="210077" y="104279"/>
                    <a:pt x="204686" y="114105"/>
                  </a:cubicBezTo>
                  <a:lnTo>
                    <a:pt x="202651" y="116433"/>
                  </a:lnTo>
                  <a:lnTo>
                    <a:pt x="199732" y="105284"/>
                  </a:lnTo>
                  <a:cubicBezTo>
                    <a:pt x="183560" y="75804"/>
                    <a:pt x="145700" y="55120"/>
                    <a:pt x="101574" y="55120"/>
                  </a:cubicBezTo>
                  <a:cubicBezTo>
                    <a:pt x="72157" y="55120"/>
                    <a:pt x="45525" y="64313"/>
                    <a:pt x="26247" y="79177"/>
                  </a:cubicBezTo>
                  <a:lnTo>
                    <a:pt x="5452" y="102957"/>
                  </a:lnTo>
                  <a:lnTo>
                    <a:pt x="0" y="82135"/>
                  </a:lnTo>
                  <a:cubicBezTo>
                    <a:pt x="0" y="59454"/>
                    <a:pt x="11924" y="38920"/>
                    <a:pt x="31202" y="24057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D94AB18-5D78-4F79-AD6A-11409F377327}"/>
                </a:ext>
              </a:extLst>
            </p:cNvPr>
            <p:cNvSpPr/>
            <p:nvPr/>
          </p:nvSpPr>
          <p:spPr>
            <a:xfrm rot="2523178">
              <a:off x="6898068" y="5260735"/>
              <a:ext cx="213057" cy="1642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3" name="Cube 172">
            <a:extLst>
              <a:ext uri="{FF2B5EF4-FFF2-40B4-BE49-F238E27FC236}">
                <a16:creationId xmlns:a16="http://schemas.microsoft.com/office/drawing/2014/main" id="{73C96D6D-2432-43C7-B67C-5877DFD6C688}"/>
              </a:ext>
            </a:extLst>
          </p:cNvPr>
          <p:cNvSpPr/>
          <p:nvPr/>
        </p:nvSpPr>
        <p:spPr>
          <a:xfrm flipH="1">
            <a:off x="8810783" y="520753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Cube 173">
            <a:extLst>
              <a:ext uri="{FF2B5EF4-FFF2-40B4-BE49-F238E27FC236}">
                <a16:creationId xmlns:a16="http://schemas.microsoft.com/office/drawing/2014/main" id="{8FF56856-8D25-4AC5-A13A-96B6A2AC0AC8}"/>
              </a:ext>
            </a:extLst>
          </p:cNvPr>
          <p:cNvSpPr/>
          <p:nvPr/>
        </p:nvSpPr>
        <p:spPr>
          <a:xfrm flipH="1">
            <a:off x="8810783" y="5076382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Cube 174">
            <a:extLst>
              <a:ext uri="{FF2B5EF4-FFF2-40B4-BE49-F238E27FC236}">
                <a16:creationId xmlns:a16="http://schemas.microsoft.com/office/drawing/2014/main" id="{47643C6C-8EAB-4A23-BB24-B631147C22C6}"/>
              </a:ext>
            </a:extLst>
          </p:cNvPr>
          <p:cNvSpPr/>
          <p:nvPr/>
        </p:nvSpPr>
        <p:spPr>
          <a:xfrm flipH="1">
            <a:off x="8808591" y="4945231"/>
            <a:ext cx="479895" cy="141154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Cube 184">
            <a:extLst>
              <a:ext uri="{FF2B5EF4-FFF2-40B4-BE49-F238E27FC236}">
                <a16:creationId xmlns:a16="http://schemas.microsoft.com/office/drawing/2014/main" id="{2591CD73-7D9D-49A6-815D-D865C2EA1C84}"/>
              </a:ext>
            </a:extLst>
          </p:cNvPr>
          <p:cNvSpPr/>
          <p:nvPr/>
        </p:nvSpPr>
        <p:spPr>
          <a:xfrm flipH="1">
            <a:off x="9889628" y="3831489"/>
            <a:ext cx="831675" cy="841656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Cube 181">
            <a:extLst>
              <a:ext uri="{FF2B5EF4-FFF2-40B4-BE49-F238E27FC236}">
                <a16:creationId xmlns:a16="http://schemas.microsoft.com/office/drawing/2014/main" id="{D435EA3E-CBFF-4E40-B4C3-3B6469A60522}"/>
              </a:ext>
            </a:extLst>
          </p:cNvPr>
          <p:cNvSpPr/>
          <p:nvPr/>
        </p:nvSpPr>
        <p:spPr>
          <a:xfrm flipH="1">
            <a:off x="10054358" y="441068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Cube 182">
            <a:extLst>
              <a:ext uri="{FF2B5EF4-FFF2-40B4-BE49-F238E27FC236}">
                <a16:creationId xmlns:a16="http://schemas.microsoft.com/office/drawing/2014/main" id="{79A2187A-D669-44FF-8920-1131858F50A6}"/>
              </a:ext>
            </a:extLst>
          </p:cNvPr>
          <p:cNvSpPr/>
          <p:nvPr/>
        </p:nvSpPr>
        <p:spPr>
          <a:xfrm flipH="1">
            <a:off x="10054358" y="4238570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Cube 183">
            <a:extLst>
              <a:ext uri="{FF2B5EF4-FFF2-40B4-BE49-F238E27FC236}">
                <a16:creationId xmlns:a16="http://schemas.microsoft.com/office/drawing/2014/main" id="{DD8EF160-B3AB-4BCD-AC63-33EC730E9744}"/>
              </a:ext>
            </a:extLst>
          </p:cNvPr>
          <p:cNvSpPr/>
          <p:nvPr/>
        </p:nvSpPr>
        <p:spPr>
          <a:xfrm flipH="1">
            <a:off x="10053526" y="4066458"/>
            <a:ext cx="584113" cy="172111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4CAEB49-90D0-4CCC-BCF9-1847C6908CB0}"/>
              </a:ext>
            </a:extLst>
          </p:cNvPr>
          <p:cNvGrpSpPr/>
          <p:nvPr/>
        </p:nvGrpSpPr>
        <p:grpSpPr>
          <a:xfrm>
            <a:off x="3602844" y="1847427"/>
            <a:ext cx="1236433" cy="1442563"/>
            <a:chOff x="3602843" y="1806370"/>
            <a:chExt cx="1236433" cy="144256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7CAC28B-83BD-41EA-A461-25E7852424C9}"/>
                </a:ext>
              </a:extLst>
            </p:cNvPr>
            <p:cNvGrpSpPr/>
            <p:nvPr/>
          </p:nvGrpSpPr>
          <p:grpSpPr>
            <a:xfrm>
              <a:off x="3602843" y="1806370"/>
              <a:ext cx="1207282" cy="861506"/>
              <a:chOff x="3602843" y="1806370"/>
              <a:chExt cx="1207282" cy="861506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80DF06E2-036A-4B3D-B741-7142464FE537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D7B46FE-9C65-47B1-9CB5-2AEE5DF96C03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EFB6649-AEDD-42E3-AA8D-8EEE82161DB2}"/>
                </a:ext>
              </a:extLst>
            </p:cNvPr>
            <p:cNvGrpSpPr/>
            <p:nvPr/>
          </p:nvGrpSpPr>
          <p:grpSpPr>
            <a:xfrm rot="10800000">
              <a:off x="3631994" y="2387427"/>
              <a:ext cx="1207282" cy="861506"/>
              <a:chOff x="3602843" y="1806370"/>
              <a:chExt cx="1207282" cy="861506"/>
            </a:xfrm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2B9C473-1AC1-466F-95B8-1A62D70912AA}"/>
                  </a:ext>
                </a:extLst>
              </p:cNvPr>
              <p:cNvSpPr/>
              <p:nvPr/>
            </p:nvSpPr>
            <p:spPr>
              <a:xfrm>
                <a:off x="3662362" y="1806370"/>
                <a:ext cx="1147763" cy="760616"/>
              </a:xfrm>
              <a:custGeom>
                <a:avLst/>
                <a:gdLst>
                  <a:gd name="connsiteX0" fmla="*/ 1004888 w 1147763"/>
                  <a:gd name="connsiteY0" fmla="*/ 760616 h 760616"/>
                  <a:gd name="connsiteX1" fmla="*/ 1147763 w 1147763"/>
                  <a:gd name="connsiteY1" fmla="*/ 479628 h 760616"/>
                  <a:gd name="connsiteX2" fmla="*/ 1138238 w 1147763"/>
                  <a:gd name="connsiteY2" fmla="*/ 393903 h 760616"/>
                  <a:gd name="connsiteX3" fmla="*/ 1071563 w 1147763"/>
                  <a:gd name="connsiteY3" fmla="*/ 246266 h 760616"/>
                  <a:gd name="connsiteX4" fmla="*/ 952500 w 1147763"/>
                  <a:gd name="connsiteY4" fmla="*/ 103391 h 760616"/>
                  <a:gd name="connsiteX5" fmla="*/ 738188 w 1147763"/>
                  <a:gd name="connsiteY5" fmla="*/ 12903 h 760616"/>
                  <a:gd name="connsiteX6" fmla="*/ 390525 w 1147763"/>
                  <a:gd name="connsiteY6" fmla="*/ 8141 h 760616"/>
                  <a:gd name="connsiteX7" fmla="*/ 147638 w 1147763"/>
                  <a:gd name="connsiteY7" fmla="*/ 84341 h 760616"/>
                  <a:gd name="connsiteX8" fmla="*/ 0 w 1147763"/>
                  <a:gd name="connsiteY8" fmla="*/ 251028 h 760616"/>
                  <a:gd name="connsiteX9" fmla="*/ 123825 w 1147763"/>
                  <a:gd name="connsiteY9" fmla="*/ 127203 h 760616"/>
                  <a:gd name="connsiteX10" fmla="*/ 295275 w 1147763"/>
                  <a:gd name="connsiteY10" fmla="*/ 51003 h 760616"/>
                  <a:gd name="connsiteX11" fmla="*/ 457200 w 1147763"/>
                  <a:gd name="connsiteY11" fmla="*/ 46241 h 760616"/>
                  <a:gd name="connsiteX12" fmla="*/ 661988 w 1147763"/>
                  <a:gd name="connsiteY12" fmla="*/ 146253 h 760616"/>
                  <a:gd name="connsiteX13" fmla="*/ 757238 w 1147763"/>
                  <a:gd name="connsiteY13" fmla="*/ 255791 h 760616"/>
                  <a:gd name="connsiteX14" fmla="*/ 823913 w 1147763"/>
                  <a:gd name="connsiteY14" fmla="*/ 398666 h 760616"/>
                  <a:gd name="connsiteX15" fmla="*/ 828675 w 1147763"/>
                  <a:gd name="connsiteY15" fmla="*/ 508203 h 760616"/>
                  <a:gd name="connsiteX16" fmla="*/ 1004888 w 1147763"/>
                  <a:gd name="connsiteY16" fmla="*/ 760616 h 760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7763" h="760616">
                    <a:moveTo>
                      <a:pt x="1004888" y="760616"/>
                    </a:moveTo>
                    <a:lnTo>
                      <a:pt x="1147763" y="479628"/>
                    </a:lnTo>
                    <a:cubicBezTo>
                      <a:pt x="1144588" y="451053"/>
                      <a:pt x="1150938" y="432797"/>
                      <a:pt x="1138238" y="393903"/>
                    </a:cubicBezTo>
                    <a:cubicBezTo>
                      <a:pt x="1125538" y="355009"/>
                      <a:pt x="1102519" y="294685"/>
                      <a:pt x="1071563" y="246266"/>
                    </a:cubicBezTo>
                    <a:cubicBezTo>
                      <a:pt x="1040607" y="197847"/>
                      <a:pt x="1008062" y="142285"/>
                      <a:pt x="952500" y="103391"/>
                    </a:cubicBezTo>
                    <a:cubicBezTo>
                      <a:pt x="896938" y="64497"/>
                      <a:pt x="831850" y="28778"/>
                      <a:pt x="738188" y="12903"/>
                    </a:cubicBezTo>
                    <a:cubicBezTo>
                      <a:pt x="644526" y="-2972"/>
                      <a:pt x="488950" y="-3765"/>
                      <a:pt x="390525" y="8141"/>
                    </a:cubicBezTo>
                    <a:cubicBezTo>
                      <a:pt x="292100" y="20047"/>
                      <a:pt x="212726" y="43860"/>
                      <a:pt x="147638" y="84341"/>
                    </a:cubicBezTo>
                    <a:cubicBezTo>
                      <a:pt x="82550" y="124822"/>
                      <a:pt x="42069" y="174828"/>
                      <a:pt x="0" y="251028"/>
                    </a:cubicBezTo>
                    <a:lnTo>
                      <a:pt x="123825" y="127203"/>
                    </a:lnTo>
                    <a:cubicBezTo>
                      <a:pt x="173038" y="93865"/>
                      <a:pt x="239713" y="64497"/>
                      <a:pt x="295275" y="51003"/>
                    </a:cubicBezTo>
                    <a:cubicBezTo>
                      <a:pt x="350837" y="37509"/>
                      <a:pt x="396081" y="30366"/>
                      <a:pt x="457200" y="46241"/>
                    </a:cubicBezTo>
                    <a:cubicBezTo>
                      <a:pt x="518319" y="62116"/>
                      <a:pt x="611982" y="111328"/>
                      <a:pt x="661988" y="146253"/>
                    </a:cubicBezTo>
                    <a:cubicBezTo>
                      <a:pt x="711994" y="181178"/>
                      <a:pt x="730250" y="213722"/>
                      <a:pt x="757238" y="255791"/>
                    </a:cubicBezTo>
                    <a:cubicBezTo>
                      <a:pt x="784225" y="297860"/>
                      <a:pt x="812007" y="356597"/>
                      <a:pt x="823913" y="398666"/>
                    </a:cubicBezTo>
                    <a:cubicBezTo>
                      <a:pt x="835819" y="440735"/>
                      <a:pt x="824706" y="471690"/>
                      <a:pt x="828675" y="508203"/>
                    </a:cubicBezTo>
                    <a:lnTo>
                      <a:pt x="1004888" y="7606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8600"/>
                  </a:gs>
                  <a:gs pos="100000">
                    <a:srgbClr val="FECEA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CE07799-FF98-4321-9D08-88B4C7180AEC}"/>
                  </a:ext>
                </a:extLst>
              </p:cNvPr>
              <p:cNvSpPr/>
              <p:nvPr/>
            </p:nvSpPr>
            <p:spPr>
              <a:xfrm>
                <a:off x="3602843" y="1842126"/>
                <a:ext cx="535230" cy="825750"/>
              </a:xfrm>
              <a:custGeom>
                <a:avLst/>
                <a:gdLst>
                  <a:gd name="connsiteX0" fmla="*/ 531007 w 535230"/>
                  <a:gd name="connsiteY0" fmla="*/ 5721 h 825750"/>
                  <a:gd name="connsiteX1" fmla="*/ 426232 w 535230"/>
                  <a:gd name="connsiteY1" fmla="*/ 81921 h 825750"/>
                  <a:gd name="connsiteX2" fmla="*/ 326219 w 535230"/>
                  <a:gd name="connsiteY2" fmla="*/ 205746 h 825750"/>
                  <a:gd name="connsiteX3" fmla="*/ 311932 w 535230"/>
                  <a:gd name="connsiteY3" fmla="*/ 572459 h 825750"/>
                  <a:gd name="connsiteX4" fmla="*/ 321457 w 535230"/>
                  <a:gd name="connsiteY4" fmla="*/ 796296 h 825750"/>
                  <a:gd name="connsiteX5" fmla="*/ 164294 w 535230"/>
                  <a:gd name="connsiteY5" fmla="*/ 601034 h 825750"/>
                  <a:gd name="connsiteX6" fmla="*/ 11894 w 535230"/>
                  <a:gd name="connsiteY6" fmla="*/ 824871 h 825750"/>
                  <a:gd name="connsiteX7" fmla="*/ 2369 w 535230"/>
                  <a:gd name="connsiteY7" fmla="*/ 496259 h 825750"/>
                  <a:gd name="connsiteX8" fmla="*/ 59519 w 535230"/>
                  <a:gd name="connsiteY8" fmla="*/ 215271 h 825750"/>
                  <a:gd name="connsiteX9" fmla="*/ 273832 w 535230"/>
                  <a:gd name="connsiteY9" fmla="*/ 29534 h 825750"/>
                  <a:gd name="connsiteX10" fmla="*/ 531007 w 535230"/>
                  <a:gd name="connsiteY10" fmla="*/ 5721 h 82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5230" h="825750">
                    <a:moveTo>
                      <a:pt x="531007" y="5721"/>
                    </a:moveTo>
                    <a:cubicBezTo>
                      <a:pt x="556407" y="14452"/>
                      <a:pt x="460363" y="48583"/>
                      <a:pt x="426232" y="81921"/>
                    </a:cubicBezTo>
                    <a:cubicBezTo>
                      <a:pt x="392101" y="115259"/>
                      <a:pt x="345269" y="123990"/>
                      <a:pt x="326219" y="205746"/>
                    </a:cubicBezTo>
                    <a:cubicBezTo>
                      <a:pt x="307169" y="287502"/>
                      <a:pt x="312726" y="474034"/>
                      <a:pt x="311932" y="572459"/>
                    </a:cubicBezTo>
                    <a:cubicBezTo>
                      <a:pt x="311138" y="670884"/>
                      <a:pt x="316297" y="733590"/>
                      <a:pt x="321457" y="796296"/>
                    </a:cubicBezTo>
                    <a:lnTo>
                      <a:pt x="164294" y="601034"/>
                    </a:lnTo>
                    <a:cubicBezTo>
                      <a:pt x="113494" y="675646"/>
                      <a:pt x="38881" y="839159"/>
                      <a:pt x="11894" y="824871"/>
                    </a:cubicBezTo>
                    <a:cubicBezTo>
                      <a:pt x="8719" y="715334"/>
                      <a:pt x="-5569" y="597859"/>
                      <a:pt x="2369" y="496259"/>
                    </a:cubicBezTo>
                    <a:cubicBezTo>
                      <a:pt x="10306" y="394659"/>
                      <a:pt x="14275" y="293058"/>
                      <a:pt x="59519" y="215271"/>
                    </a:cubicBezTo>
                    <a:cubicBezTo>
                      <a:pt x="104763" y="137484"/>
                      <a:pt x="194457" y="65253"/>
                      <a:pt x="273832" y="29534"/>
                    </a:cubicBezTo>
                    <a:cubicBezTo>
                      <a:pt x="353207" y="-6185"/>
                      <a:pt x="505607" y="-3010"/>
                      <a:pt x="531007" y="57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8E01"/>
                  </a:gs>
                  <a:gs pos="100000">
                    <a:srgbClr val="FECEA2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1" name="Cube 220">
            <a:extLst>
              <a:ext uri="{FF2B5EF4-FFF2-40B4-BE49-F238E27FC236}">
                <a16:creationId xmlns:a16="http://schemas.microsoft.com/office/drawing/2014/main" id="{D8DB74E6-580D-414D-B395-C6E03791FE93}"/>
              </a:ext>
            </a:extLst>
          </p:cNvPr>
          <p:cNvSpPr/>
          <p:nvPr/>
        </p:nvSpPr>
        <p:spPr>
          <a:xfrm flipH="1">
            <a:off x="3754218" y="2294616"/>
            <a:ext cx="648569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Frontend</a:t>
            </a:r>
            <a:endParaRPr lang="en-US" dirty="0"/>
          </a:p>
        </p:txBody>
      </p:sp>
      <p:sp>
        <p:nvSpPr>
          <p:cNvPr id="222" name="Cube 221">
            <a:extLst>
              <a:ext uri="{FF2B5EF4-FFF2-40B4-BE49-F238E27FC236}">
                <a16:creationId xmlns:a16="http://schemas.microsoft.com/office/drawing/2014/main" id="{0D1B6230-91FA-416B-86B2-FFCC0B4B1C0A}"/>
              </a:ext>
            </a:extLst>
          </p:cNvPr>
          <p:cNvSpPr/>
          <p:nvPr/>
        </p:nvSpPr>
        <p:spPr>
          <a:xfrm flipH="1">
            <a:off x="3769572" y="2492577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Cube 222">
            <a:extLst>
              <a:ext uri="{FF2B5EF4-FFF2-40B4-BE49-F238E27FC236}">
                <a16:creationId xmlns:a16="http://schemas.microsoft.com/office/drawing/2014/main" id="{FC0046E4-CCD3-4767-8A73-7DE32BCDA743}"/>
              </a:ext>
            </a:extLst>
          </p:cNvPr>
          <p:cNvSpPr/>
          <p:nvPr/>
        </p:nvSpPr>
        <p:spPr>
          <a:xfrm flipH="1">
            <a:off x="3769572" y="2685840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Cube 223">
            <a:extLst>
              <a:ext uri="{FF2B5EF4-FFF2-40B4-BE49-F238E27FC236}">
                <a16:creationId xmlns:a16="http://schemas.microsoft.com/office/drawing/2014/main" id="{D3D434F0-AA3A-4712-B89A-E0E62BEC6D9C}"/>
              </a:ext>
            </a:extLst>
          </p:cNvPr>
          <p:cNvSpPr/>
          <p:nvPr/>
        </p:nvSpPr>
        <p:spPr>
          <a:xfrm flipH="1">
            <a:off x="3769572" y="2867118"/>
            <a:ext cx="380966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Cube 224">
            <a:extLst>
              <a:ext uri="{FF2B5EF4-FFF2-40B4-BE49-F238E27FC236}">
                <a16:creationId xmlns:a16="http://schemas.microsoft.com/office/drawing/2014/main" id="{6B026C3C-54FD-4FC7-A33A-4D5C9F200B4F}"/>
              </a:ext>
            </a:extLst>
          </p:cNvPr>
          <p:cNvSpPr/>
          <p:nvPr/>
        </p:nvSpPr>
        <p:spPr>
          <a:xfrm flipH="1">
            <a:off x="4177754" y="2493279"/>
            <a:ext cx="335921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Cube 225">
            <a:extLst>
              <a:ext uri="{FF2B5EF4-FFF2-40B4-BE49-F238E27FC236}">
                <a16:creationId xmlns:a16="http://schemas.microsoft.com/office/drawing/2014/main" id="{445F1B4E-B93F-4801-BC53-EAB40DC0741C}"/>
              </a:ext>
            </a:extLst>
          </p:cNvPr>
          <p:cNvSpPr/>
          <p:nvPr/>
        </p:nvSpPr>
        <p:spPr>
          <a:xfrm rot="5400000" flipH="1">
            <a:off x="4027466" y="2811393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Cube 227">
            <a:extLst>
              <a:ext uri="{FF2B5EF4-FFF2-40B4-BE49-F238E27FC236}">
                <a16:creationId xmlns:a16="http://schemas.microsoft.com/office/drawing/2014/main" id="{46A2ECEC-AE53-4F5A-933E-6DF29E8CC9A0}"/>
              </a:ext>
            </a:extLst>
          </p:cNvPr>
          <p:cNvSpPr/>
          <p:nvPr/>
        </p:nvSpPr>
        <p:spPr>
          <a:xfrm rot="5400000" flipH="1">
            <a:off x="4194080" y="2815830"/>
            <a:ext cx="445153" cy="178603"/>
          </a:xfrm>
          <a:prstGeom prst="cube">
            <a:avLst/>
          </a:prstGeom>
          <a:gradFill flip="none" rotWithShape="1">
            <a:gsLst>
              <a:gs pos="100000">
                <a:srgbClr val="0A3089"/>
              </a:gs>
              <a:gs pos="0">
                <a:srgbClr val="00C4E7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E62F3C5B-1345-4F09-AD1E-7B5F1254D6CA}"/>
              </a:ext>
            </a:extLst>
          </p:cNvPr>
          <p:cNvSpPr/>
          <p:nvPr/>
        </p:nvSpPr>
        <p:spPr>
          <a:xfrm>
            <a:off x="2807467" y="4385834"/>
            <a:ext cx="1287780" cy="1211580"/>
          </a:xfrm>
          <a:custGeom>
            <a:avLst/>
            <a:gdLst>
              <a:gd name="connsiteX0" fmla="*/ 1028700 w 1287780"/>
              <a:gd name="connsiteY0" fmla="*/ 228600 h 1211580"/>
              <a:gd name="connsiteX1" fmla="*/ 1287780 w 1287780"/>
              <a:gd name="connsiteY1" fmla="*/ 0 h 1211580"/>
              <a:gd name="connsiteX2" fmla="*/ 0 w 1287780"/>
              <a:gd name="connsiteY2" fmla="*/ 114300 h 1211580"/>
              <a:gd name="connsiteX3" fmla="*/ 129540 w 1287780"/>
              <a:gd name="connsiteY3" fmla="*/ 1211580 h 1211580"/>
              <a:gd name="connsiteX4" fmla="*/ 350520 w 1287780"/>
              <a:gd name="connsiteY4" fmla="*/ 990600 h 1211580"/>
              <a:gd name="connsiteX5" fmla="*/ 1028700 w 1287780"/>
              <a:gd name="connsiteY5" fmla="*/ 228600 h 12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7780" h="1211580">
                <a:moveTo>
                  <a:pt x="1028700" y="228600"/>
                </a:moveTo>
                <a:lnTo>
                  <a:pt x="1287780" y="0"/>
                </a:lnTo>
                <a:lnTo>
                  <a:pt x="0" y="114300"/>
                </a:lnTo>
                <a:lnTo>
                  <a:pt x="129540" y="1211580"/>
                </a:lnTo>
                <a:lnTo>
                  <a:pt x="350520" y="990600"/>
                </a:lnTo>
                <a:lnTo>
                  <a:pt x="1028700" y="22860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DD1879A-0BB8-4690-A0D3-243E3085092D}"/>
              </a:ext>
            </a:extLst>
          </p:cNvPr>
          <p:cNvSpPr txBox="1"/>
          <p:nvPr/>
        </p:nvSpPr>
        <p:spPr>
          <a:xfrm>
            <a:off x="2230821" y="1906705"/>
            <a:ext cx="946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DBM Backlog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187DC5-F622-4BC1-A81B-0D999A4B26A4}"/>
              </a:ext>
            </a:extLst>
          </p:cNvPr>
          <p:cNvSpPr txBox="1"/>
          <p:nvPr/>
        </p:nvSpPr>
        <p:spPr>
          <a:xfrm>
            <a:off x="307820" y="4344595"/>
            <a:ext cx="1162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Product Owner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6F23836-ECE9-487F-9E9F-CAD844932CB2}"/>
              </a:ext>
            </a:extLst>
          </p:cNvPr>
          <p:cNvSpPr txBox="1"/>
          <p:nvPr/>
        </p:nvSpPr>
        <p:spPr>
          <a:xfrm>
            <a:off x="5638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A2FFE11-E184-42A1-A2F9-4A1E4FD6F1B9}"/>
              </a:ext>
            </a:extLst>
          </p:cNvPr>
          <p:cNvSpPr txBox="1"/>
          <p:nvPr/>
        </p:nvSpPr>
        <p:spPr>
          <a:xfrm>
            <a:off x="3322723" y="1381029"/>
            <a:ext cx="176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Planning for LMS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1E655CA-81F0-4018-BC9A-12C033B08A19}"/>
              </a:ext>
            </a:extLst>
          </p:cNvPr>
          <p:cNvSpPr txBox="1"/>
          <p:nvPr/>
        </p:nvSpPr>
        <p:spPr>
          <a:xfrm>
            <a:off x="5204317" y="1504300"/>
            <a:ext cx="17663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Backlog for LMS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4FE81575-4BED-4539-8E35-CE723395DE82}"/>
              </a:ext>
            </a:extLst>
          </p:cNvPr>
          <p:cNvSpPr/>
          <p:nvPr/>
        </p:nvSpPr>
        <p:spPr>
          <a:xfrm>
            <a:off x="3631632" y="4118953"/>
            <a:ext cx="9140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Scrum Master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DF44464A-504E-48C4-9BFF-CA9C745A2098}"/>
              </a:ext>
            </a:extLst>
          </p:cNvPr>
          <p:cNvSpPr/>
          <p:nvPr/>
        </p:nvSpPr>
        <p:spPr>
          <a:xfrm>
            <a:off x="5303881" y="4437219"/>
            <a:ext cx="1005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Team Members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1FC5F102-B40A-4E73-81DE-C310540646C1}"/>
              </a:ext>
            </a:extLst>
          </p:cNvPr>
          <p:cNvGrpSpPr/>
          <p:nvPr/>
        </p:nvGrpSpPr>
        <p:grpSpPr>
          <a:xfrm>
            <a:off x="7250714" y="1466683"/>
            <a:ext cx="2904116" cy="2883414"/>
            <a:chOff x="7250714" y="1466683"/>
            <a:chExt cx="2904116" cy="288341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63F63FF4-35E7-4C34-8BC5-9B1B4AC90EC2}"/>
                </a:ext>
              </a:extLst>
            </p:cNvPr>
            <p:cNvGrpSpPr/>
            <p:nvPr/>
          </p:nvGrpSpPr>
          <p:grpSpPr>
            <a:xfrm>
              <a:off x="7250714" y="1466683"/>
              <a:ext cx="2904116" cy="2883414"/>
              <a:chOff x="7250714" y="1466683"/>
              <a:chExt cx="2904116" cy="2883414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B8A3BF6-3653-4D76-A570-02646398947D}"/>
                  </a:ext>
                </a:extLst>
              </p:cNvPr>
              <p:cNvSpPr/>
              <p:nvPr/>
            </p:nvSpPr>
            <p:spPr>
              <a:xfrm>
                <a:off x="7250714" y="14666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7811 w 2796166"/>
                  <a:gd name="connsiteY24" fmla="*/ 587542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858236 w 2796166"/>
                  <a:gd name="connsiteY41" fmla="*/ 536742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218069" y="578017"/>
                      <a:pt x="1235003" y="641517"/>
                      <a:pt x="1267811" y="587542"/>
                    </a:cubicBezTo>
                    <a:cubicBezTo>
                      <a:pt x="1319669" y="578017"/>
                      <a:pt x="1378407" y="485413"/>
                      <a:pt x="1448786" y="470067"/>
                    </a:cubicBezTo>
                    <a:cubicBezTo>
                      <a:pt x="1519165" y="454721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824011" y="854667"/>
                      <a:pt x="858236" y="536742"/>
                    </a:cubicBezTo>
                    <a:cubicBezTo>
                      <a:pt x="791561" y="472184"/>
                      <a:pt x="794736" y="483825"/>
                      <a:pt x="762986" y="457367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E6A07"/>
                  </a:gs>
                  <a:gs pos="0">
                    <a:srgbClr val="FED4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B0BCBF3-F716-4D6F-8994-34B2CEA93E8E}"/>
                  </a:ext>
                </a:extLst>
              </p:cNvPr>
              <p:cNvSpPr/>
              <p:nvPr/>
            </p:nvSpPr>
            <p:spPr>
              <a:xfrm>
                <a:off x="7358664" y="1542883"/>
                <a:ext cx="2796166" cy="2807214"/>
              </a:xfrm>
              <a:custGeom>
                <a:avLst/>
                <a:gdLst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18736 w 2796166"/>
                  <a:gd name="connsiteY31" fmla="*/ 140986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  <a:gd name="connsiteX0" fmla="*/ 762986 w 2796166"/>
                  <a:gd name="connsiteY0" fmla="*/ 457367 h 2807214"/>
                  <a:gd name="connsiteX1" fmla="*/ 70836 w 2796166"/>
                  <a:gd name="connsiteY1" fmla="*/ 597067 h 2807214"/>
                  <a:gd name="connsiteX2" fmla="*/ 223236 w 2796166"/>
                  <a:gd name="connsiteY2" fmla="*/ 724067 h 2807214"/>
                  <a:gd name="connsiteX3" fmla="*/ 153386 w 2796166"/>
                  <a:gd name="connsiteY3" fmla="*/ 857417 h 2807214"/>
                  <a:gd name="connsiteX4" fmla="*/ 45436 w 2796166"/>
                  <a:gd name="connsiteY4" fmla="*/ 1111417 h 2807214"/>
                  <a:gd name="connsiteX5" fmla="*/ 986 w 2796166"/>
                  <a:gd name="connsiteY5" fmla="*/ 1530517 h 2807214"/>
                  <a:gd name="connsiteX6" fmla="*/ 83536 w 2796166"/>
                  <a:gd name="connsiteY6" fmla="*/ 2025817 h 2807214"/>
                  <a:gd name="connsiteX7" fmla="*/ 432786 w 2796166"/>
                  <a:gd name="connsiteY7" fmla="*/ 2476667 h 2807214"/>
                  <a:gd name="connsiteX8" fmla="*/ 610586 w 2796166"/>
                  <a:gd name="connsiteY8" fmla="*/ 2603667 h 2807214"/>
                  <a:gd name="connsiteX9" fmla="*/ 782036 w 2796166"/>
                  <a:gd name="connsiteY9" fmla="*/ 2705267 h 2807214"/>
                  <a:gd name="connsiteX10" fmla="*/ 1093186 w 2796166"/>
                  <a:gd name="connsiteY10" fmla="*/ 2781467 h 2807214"/>
                  <a:gd name="connsiteX11" fmla="*/ 1245586 w 2796166"/>
                  <a:gd name="connsiteY11" fmla="*/ 2806867 h 2807214"/>
                  <a:gd name="connsiteX12" fmla="*/ 1556736 w 2796166"/>
                  <a:gd name="connsiteY12" fmla="*/ 2781467 h 2807214"/>
                  <a:gd name="connsiteX13" fmla="*/ 1988536 w 2796166"/>
                  <a:gd name="connsiteY13" fmla="*/ 2622717 h 2807214"/>
                  <a:gd name="connsiteX14" fmla="*/ 2426686 w 2796166"/>
                  <a:gd name="connsiteY14" fmla="*/ 2286167 h 2807214"/>
                  <a:gd name="connsiteX15" fmla="*/ 2674336 w 2796166"/>
                  <a:gd name="connsiteY15" fmla="*/ 1886117 h 2807214"/>
                  <a:gd name="connsiteX16" fmla="*/ 2788636 w 2796166"/>
                  <a:gd name="connsiteY16" fmla="*/ 1467017 h 2807214"/>
                  <a:gd name="connsiteX17" fmla="*/ 2769586 w 2796166"/>
                  <a:gd name="connsiteY17" fmla="*/ 1047917 h 2807214"/>
                  <a:gd name="connsiteX18" fmla="*/ 2642586 w 2796166"/>
                  <a:gd name="connsiteY18" fmla="*/ 698667 h 2807214"/>
                  <a:gd name="connsiteX19" fmla="*/ 2331436 w 2796166"/>
                  <a:gd name="connsiteY19" fmla="*/ 298617 h 2807214"/>
                  <a:gd name="connsiteX20" fmla="*/ 1785336 w 2796166"/>
                  <a:gd name="connsiteY20" fmla="*/ 38267 h 2807214"/>
                  <a:gd name="connsiteX21" fmla="*/ 1353536 w 2796166"/>
                  <a:gd name="connsiteY21" fmla="*/ 6517 h 2807214"/>
                  <a:gd name="connsiteX22" fmla="*/ 953486 w 2796166"/>
                  <a:gd name="connsiteY22" fmla="*/ 89067 h 2807214"/>
                  <a:gd name="connsiteX23" fmla="*/ 1137636 w 2796166"/>
                  <a:gd name="connsiteY23" fmla="*/ 527217 h 2807214"/>
                  <a:gd name="connsiteX24" fmla="*/ 1264636 w 2796166"/>
                  <a:gd name="connsiteY24" fmla="*/ 489117 h 2807214"/>
                  <a:gd name="connsiteX25" fmla="*/ 1448786 w 2796166"/>
                  <a:gd name="connsiteY25" fmla="*/ 470067 h 2807214"/>
                  <a:gd name="connsiteX26" fmla="*/ 1690086 w 2796166"/>
                  <a:gd name="connsiteY26" fmla="*/ 495467 h 2807214"/>
                  <a:gd name="connsiteX27" fmla="*/ 1880586 w 2796166"/>
                  <a:gd name="connsiteY27" fmla="*/ 565317 h 2807214"/>
                  <a:gd name="connsiteX28" fmla="*/ 2128236 w 2796166"/>
                  <a:gd name="connsiteY28" fmla="*/ 787567 h 2807214"/>
                  <a:gd name="connsiteX29" fmla="*/ 2236186 w 2796166"/>
                  <a:gd name="connsiteY29" fmla="*/ 952667 h 2807214"/>
                  <a:gd name="connsiteX30" fmla="*/ 2306036 w 2796166"/>
                  <a:gd name="connsiteY30" fmla="*/ 1111417 h 2807214"/>
                  <a:gd name="connsiteX31" fmla="*/ 2337786 w 2796166"/>
                  <a:gd name="connsiteY31" fmla="*/ 1403517 h 2807214"/>
                  <a:gd name="connsiteX32" fmla="*/ 2248886 w 2796166"/>
                  <a:gd name="connsiteY32" fmla="*/ 1721017 h 2807214"/>
                  <a:gd name="connsiteX33" fmla="*/ 1759936 w 2796166"/>
                  <a:gd name="connsiteY33" fmla="*/ 2241717 h 2807214"/>
                  <a:gd name="connsiteX34" fmla="*/ 1347186 w 2796166"/>
                  <a:gd name="connsiteY34" fmla="*/ 2336967 h 2807214"/>
                  <a:gd name="connsiteX35" fmla="*/ 985236 w 2796166"/>
                  <a:gd name="connsiteY35" fmla="*/ 2279817 h 2807214"/>
                  <a:gd name="connsiteX36" fmla="*/ 674086 w 2796166"/>
                  <a:gd name="connsiteY36" fmla="*/ 2051217 h 2807214"/>
                  <a:gd name="connsiteX37" fmla="*/ 521686 w 2796166"/>
                  <a:gd name="connsiteY37" fmla="*/ 1778167 h 2807214"/>
                  <a:gd name="connsiteX38" fmla="*/ 464536 w 2796166"/>
                  <a:gd name="connsiteY38" fmla="*/ 1492417 h 2807214"/>
                  <a:gd name="connsiteX39" fmla="*/ 521686 w 2796166"/>
                  <a:gd name="connsiteY39" fmla="*/ 1136817 h 2807214"/>
                  <a:gd name="connsiteX40" fmla="*/ 585186 w 2796166"/>
                  <a:gd name="connsiteY40" fmla="*/ 1028867 h 2807214"/>
                  <a:gd name="connsiteX41" fmla="*/ 712186 w 2796166"/>
                  <a:gd name="connsiteY41" fmla="*/ 1130467 h 2807214"/>
                  <a:gd name="connsiteX42" fmla="*/ 762986 w 2796166"/>
                  <a:gd name="connsiteY42" fmla="*/ 457367 h 280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796166" h="2807214">
                    <a:moveTo>
                      <a:pt x="762986" y="457367"/>
                    </a:moveTo>
                    <a:lnTo>
                      <a:pt x="70836" y="597067"/>
                    </a:lnTo>
                    <a:lnTo>
                      <a:pt x="223236" y="724067"/>
                    </a:lnTo>
                    <a:cubicBezTo>
                      <a:pt x="199953" y="768517"/>
                      <a:pt x="183019" y="792859"/>
                      <a:pt x="153386" y="857417"/>
                    </a:cubicBezTo>
                    <a:cubicBezTo>
                      <a:pt x="123753" y="921975"/>
                      <a:pt x="70836" y="999234"/>
                      <a:pt x="45436" y="1111417"/>
                    </a:cubicBezTo>
                    <a:cubicBezTo>
                      <a:pt x="20036" y="1223600"/>
                      <a:pt x="-5364" y="1378117"/>
                      <a:pt x="986" y="1530517"/>
                    </a:cubicBezTo>
                    <a:cubicBezTo>
                      <a:pt x="7336" y="1682917"/>
                      <a:pt x="11569" y="1868125"/>
                      <a:pt x="83536" y="2025817"/>
                    </a:cubicBezTo>
                    <a:cubicBezTo>
                      <a:pt x="155503" y="2183509"/>
                      <a:pt x="344944" y="2380359"/>
                      <a:pt x="432786" y="2476667"/>
                    </a:cubicBezTo>
                    <a:cubicBezTo>
                      <a:pt x="520628" y="2572975"/>
                      <a:pt x="552378" y="2565567"/>
                      <a:pt x="610586" y="2603667"/>
                    </a:cubicBezTo>
                    <a:cubicBezTo>
                      <a:pt x="668794" y="2641767"/>
                      <a:pt x="701603" y="2675634"/>
                      <a:pt x="782036" y="2705267"/>
                    </a:cubicBezTo>
                    <a:cubicBezTo>
                      <a:pt x="862469" y="2734900"/>
                      <a:pt x="1015928" y="2764534"/>
                      <a:pt x="1093186" y="2781467"/>
                    </a:cubicBezTo>
                    <a:cubicBezTo>
                      <a:pt x="1170444" y="2798400"/>
                      <a:pt x="1168328" y="2806867"/>
                      <a:pt x="1245586" y="2806867"/>
                    </a:cubicBezTo>
                    <a:cubicBezTo>
                      <a:pt x="1322844" y="2806867"/>
                      <a:pt x="1432911" y="2812159"/>
                      <a:pt x="1556736" y="2781467"/>
                    </a:cubicBezTo>
                    <a:cubicBezTo>
                      <a:pt x="1680561" y="2750775"/>
                      <a:pt x="1843544" y="2705267"/>
                      <a:pt x="1988536" y="2622717"/>
                    </a:cubicBezTo>
                    <a:cubicBezTo>
                      <a:pt x="2133528" y="2540167"/>
                      <a:pt x="2312386" y="2408934"/>
                      <a:pt x="2426686" y="2286167"/>
                    </a:cubicBezTo>
                    <a:cubicBezTo>
                      <a:pt x="2540986" y="2163400"/>
                      <a:pt x="2614011" y="2022642"/>
                      <a:pt x="2674336" y="1886117"/>
                    </a:cubicBezTo>
                    <a:cubicBezTo>
                      <a:pt x="2734661" y="1749592"/>
                      <a:pt x="2772761" y="1606717"/>
                      <a:pt x="2788636" y="1467017"/>
                    </a:cubicBezTo>
                    <a:cubicBezTo>
                      <a:pt x="2804511" y="1327317"/>
                      <a:pt x="2793928" y="1175975"/>
                      <a:pt x="2769586" y="1047917"/>
                    </a:cubicBezTo>
                    <a:cubicBezTo>
                      <a:pt x="2745244" y="919859"/>
                      <a:pt x="2715611" y="823550"/>
                      <a:pt x="2642586" y="698667"/>
                    </a:cubicBezTo>
                    <a:cubicBezTo>
                      <a:pt x="2569561" y="573784"/>
                      <a:pt x="2474311" y="408684"/>
                      <a:pt x="2331436" y="298617"/>
                    </a:cubicBezTo>
                    <a:cubicBezTo>
                      <a:pt x="2188561" y="188550"/>
                      <a:pt x="1948319" y="86950"/>
                      <a:pt x="1785336" y="38267"/>
                    </a:cubicBezTo>
                    <a:cubicBezTo>
                      <a:pt x="1622353" y="-10416"/>
                      <a:pt x="1492178" y="-1950"/>
                      <a:pt x="1353536" y="6517"/>
                    </a:cubicBezTo>
                    <a:cubicBezTo>
                      <a:pt x="1214894" y="14984"/>
                      <a:pt x="1115411" y="46734"/>
                      <a:pt x="953486" y="89067"/>
                    </a:cubicBezTo>
                    <a:cubicBezTo>
                      <a:pt x="1014869" y="235117"/>
                      <a:pt x="1067786" y="345184"/>
                      <a:pt x="1137636" y="527217"/>
                    </a:cubicBezTo>
                    <a:cubicBezTo>
                      <a:pt x="1179969" y="514517"/>
                      <a:pt x="1212778" y="498642"/>
                      <a:pt x="1264636" y="489117"/>
                    </a:cubicBezTo>
                    <a:cubicBezTo>
                      <a:pt x="1316494" y="479592"/>
                      <a:pt x="1377878" y="469009"/>
                      <a:pt x="1448786" y="470067"/>
                    </a:cubicBezTo>
                    <a:cubicBezTo>
                      <a:pt x="1519694" y="471125"/>
                      <a:pt x="1618119" y="479592"/>
                      <a:pt x="1690086" y="495467"/>
                    </a:cubicBezTo>
                    <a:cubicBezTo>
                      <a:pt x="1762053" y="511342"/>
                      <a:pt x="1807561" y="516634"/>
                      <a:pt x="1880586" y="565317"/>
                    </a:cubicBezTo>
                    <a:cubicBezTo>
                      <a:pt x="1953611" y="614000"/>
                      <a:pt x="2068969" y="723009"/>
                      <a:pt x="2128236" y="787567"/>
                    </a:cubicBezTo>
                    <a:cubicBezTo>
                      <a:pt x="2187503" y="852125"/>
                      <a:pt x="2206553" y="898692"/>
                      <a:pt x="2236186" y="952667"/>
                    </a:cubicBezTo>
                    <a:cubicBezTo>
                      <a:pt x="2265819" y="1006642"/>
                      <a:pt x="2289103" y="1036275"/>
                      <a:pt x="2306036" y="1111417"/>
                    </a:cubicBezTo>
                    <a:cubicBezTo>
                      <a:pt x="2322969" y="1186559"/>
                      <a:pt x="2347311" y="1301917"/>
                      <a:pt x="2337786" y="1403517"/>
                    </a:cubicBezTo>
                    <a:cubicBezTo>
                      <a:pt x="2328261" y="1505117"/>
                      <a:pt x="2345194" y="1581317"/>
                      <a:pt x="2248886" y="1721017"/>
                    </a:cubicBezTo>
                    <a:cubicBezTo>
                      <a:pt x="2152578" y="1860717"/>
                      <a:pt x="2145169" y="1980309"/>
                      <a:pt x="1759936" y="2241717"/>
                    </a:cubicBezTo>
                    <a:cubicBezTo>
                      <a:pt x="1609336" y="2343910"/>
                      <a:pt x="1476303" y="2330617"/>
                      <a:pt x="1347186" y="2336967"/>
                    </a:cubicBezTo>
                    <a:cubicBezTo>
                      <a:pt x="1218069" y="2343317"/>
                      <a:pt x="1097419" y="2327442"/>
                      <a:pt x="985236" y="2279817"/>
                    </a:cubicBezTo>
                    <a:cubicBezTo>
                      <a:pt x="873053" y="2232192"/>
                      <a:pt x="751344" y="2134825"/>
                      <a:pt x="674086" y="2051217"/>
                    </a:cubicBezTo>
                    <a:cubicBezTo>
                      <a:pt x="596828" y="1967609"/>
                      <a:pt x="556611" y="1871300"/>
                      <a:pt x="521686" y="1778167"/>
                    </a:cubicBezTo>
                    <a:cubicBezTo>
                      <a:pt x="486761" y="1685034"/>
                      <a:pt x="464536" y="1599309"/>
                      <a:pt x="464536" y="1492417"/>
                    </a:cubicBezTo>
                    <a:cubicBezTo>
                      <a:pt x="464536" y="1385525"/>
                      <a:pt x="501578" y="1214075"/>
                      <a:pt x="521686" y="1136817"/>
                    </a:cubicBezTo>
                    <a:cubicBezTo>
                      <a:pt x="541794" y="1059559"/>
                      <a:pt x="552378" y="1071200"/>
                      <a:pt x="585186" y="1028867"/>
                    </a:cubicBezTo>
                    <a:cubicBezTo>
                      <a:pt x="627519" y="1062734"/>
                      <a:pt x="602119" y="1026750"/>
                      <a:pt x="712186" y="1130467"/>
                    </a:cubicBezTo>
                    <a:lnTo>
                      <a:pt x="762986" y="45736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100000">
                    <a:srgbClr val="FA390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0286C76F-997D-4A5A-850D-270CF4A65A08}"/>
                </a:ext>
              </a:extLst>
            </p:cNvPr>
            <p:cNvSpPr txBox="1"/>
            <p:nvPr/>
          </p:nvSpPr>
          <p:spPr>
            <a:xfrm rot="2884211">
              <a:off x="8388619" y="2059543"/>
              <a:ext cx="1696933" cy="87915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Sprint Execution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B046DB5-68A1-4B7A-911F-033447EF240F}"/>
              </a:ext>
            </a:extLst>
          </p:cNvPr>
          <p:cNvGrpSpPr/>
          <p:nvPr/>
        </p:nvGrpSpPr>
        <p:grpSpPr>
          <a:xfrm>
            <a:off x="8948548" y="2678119"/>
            <a:ext cx="749904" cy="724989"/>
            <a:chOff x="8198644" y="2117366"/>
            <a:chExt cx="749904" cy="72498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0A56C35-AFAA-4E38-881D-0A5A304A01EE}"/>
                </a:ext>
              </a:extLst>
            </p:cNvPr>
            <p:cNvSpPr/>
            <p:nvPr/>
          </p:nvSpPr>
          <p:spPr>
            <a:xfrm>
              <a:off x="8310059" y="2208022"/>
              <a:ext cx="470095" cy="47009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723E70C6-0FCE-4B91-99FB-1339467F666E}"/>
                </a:ext>
              </a:extLst>
            </p:cNvPr>
            <p:cNvSpPr/>
            <p:nvPr/>
          </p:nvSpPr>
          <p:spPr>
            <a:xfrm flipH="1">
              <a:off x="8198644" y="2629853"/>
              <a:ext cx="749904" cy="212502"/>
            </a:xfrm>
            <a:prstGeom prst="cube">
              <a:avLst/>
            </a:prstGeom>
            <a:gradFill flip="none" rotWithShape="1">
              <a:gsLst>
                <a:gs pos="100000">
                  <a:srgbClr val="0A3089"/>
                </a:gs>
                <a:gs pos="0">
                  <a:srgbClr val="00C4E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Forms</a:t>
              </a:r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264C2830-5833-4DBF-B4D9-73FFAEF10476}"/>
                </a:ext>
              </a:extLst>
            </p:cNvPr>
            <p:cNvSpPr/>
            <p:nvPr/>
          </p:nvSpPr>
          <p:spPr>
            <a:xfrm rot="826274">
              <a:off x="8668523" y="2403274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86FD4010-CC00-4D5B-956E-C9EF9E11107D}"/>
                </a:ext>
              </a:extLst>
            </p:cNvPr>
            <p:cNvSpPr/>
            <p:nvPr/>
          </p:nvSpPr>
          <p:spPr>
            <a:xfrm rot="20599785">
              <a:off x="8240721" y="2393317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885785B8-94B4-4871-92F0-B2751CB3DE1F}"/>
                </a:ext>
              </a:extLst>
            </p:cNvPr>
            <p:cNvSpPr/>
            <p:nvPr/>
          </p:nvSpPr>
          <p:spPr>
            <a:xfrm flipH="1">
              <a:off x="8465708" y="2117366"/>
              <a:ext cx="184204" cy="178603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5993EA9-D110-4C52-8785-CD8FC107E1C5}"/>
              </a:ext>
            </a:extLst>
          </p:cNvPr>
          <p:cNvGrpSpPr/>
          <p:nvPr/>
        </p:nvGrpSpPr>
        <p:grpSpPr>
          <a:xfrm>
            <a:off x="8819946" y="337131"/>
            <a:ext cx="1432128" cy="1356423"/>
            <a:chOff x="8819946" y="337129"/>
            <a:chExt cx="1432128" cy="13564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7847375-F216-466F-939D-2FABA2A3F05F}"/>
                </a:ext>
              </a:extLst>
            </p:cNvPr>
            <p:cNvGrpSpPr/>
            <p:nvPr/>
          </p:nvGrpSpPr>
          <p:grpSpPr>
            <a:xfrm>
              <a:off x="8819946" y="337129"/>
              <a:ext cx="1432128" cy="1356423"/>
              <a:chOff x="8819946" y="337129"/>
              <a:chExt cx="1432128" cy="1356423"/>
            </a:xfrm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AABED40-3A96-48D1-A391-824BD79201F1}"/>
                  </a:ext>
                </a:extLst>
              </p:cNvPr>
              <p:cNvSpPr/>
              <p:nvPr/>
            </p:nvSpPr>
            <p:spPr>
              <a:xfrm>
                <a:off x="8819946" y="337129"/>
                <a:ext cx="1432128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291650"/>
                  <a:gd name="connsiteY0" fmla="*/ 967796 h 1299273"/>
                  <a:gd name="connsiteX1" fmla="*/ 968578 w 1291650"/>
                  <a:gd name="connsiteY1" fmla="*/ 837621 h 1299273"/>
                  <a:gd name="connsiteX2" fmla="*/ 895553 w 1291650"/>
                  <a:gd name="connsiteY2" fmla="*/ 936046 h 1299273"/>
                  <a:gd name="connsiteX3" fmla="*/ 771728 w 1291650"/>
                  <a:gd name="connsiteY3" fmla="*/ 1018596 h 1299273"/>
                  <a:gd name="connsiteX4" fmla="*/ 619328 w 1291650"/>
                  <a:gd name="connsiteY4" fmla="*/ 1050346 h 1299273"/>
                  <a:gd name="connsiteX5" fmla="*/ 473278 w 1291650"/>
                  <a:gd name="connsiteY5" fmla="*/ 1028121 h 1299273"/>
                  <a:gd name="connsiteX6" fmla="*/ 333578 w 1291650"/>
                  <a:gd name="connsiteY6" fmla="*/ 929696 h 1299273"/>
                  <a:gd name="connsiteX7" fmla="*/ 251028 w 1291650"/>
                  <a:gd name="connsiteY7" fmla="*/ 736021 h 1299273"/>
                  <a:gd name="connsiteX8" fmla="*/ 279603 w 1291650"/>
                  <a:gd name="connsiteY8" fmla="*/ 507421 h 1299273"/>
                  <a:gd name="connsiteX9" fmla="*/ 384378 w 1291650"/>
                  <a:gd name="connsiteY9" fmla="*/ 370896 h 1299273"/>
                  <a:gd name="connsiteX10" fmla="*/ 543128 w 1291650"/>
                  <a:gd name="connsiteY10" fmla="*/ 281996 h 1299273"/>
                  <a:gd name="connsiteX11" fmla="*/ 724103 w 1291650"/>
                  <a:gd name="connsiteY11" fmla="*/ 278821 h 1299273"/>
                  <a:gd name="connsiteX12" fmla="*/ 911428 w 1291650"/>
                  <a:gd name="connsiteY12" fmla="*/ 374071 h 1299273"/>
                  <a:gd name="connsiteX13" fmla="*/ 1009853 w 1291650"/>
                  <a:gd name="connsiteY13" fmla="*/ 574096 h 1299273"/>
                  <a:gd name="connsiteX14" fmla="*/ 924128 w 1291650"/>
                  <a:gd name="connsiteY14" fmla="*/ 580446 h 1299273"/>
                  <a:gd name="connsiteX15" fmla="*/ 1127328 w 1291650"/>
                  <a:gd name="connsiteY15" fmla="*/ 824921 h 1299273"/>
                  <a:gd name="connsiteX16" fmla="*/ 1263853 w 1291650"/>
                  <a:gd name="connsiteY16" fmla="*/ 901121 h 1299273"/>
                  <a:gd name="connsiteX17" fmla="*/ 1247978 w 1291650"/>
                  <a:gd name="connsiteY17" fmla="*/ 574096 h 1299273"/>
                  <a:gd name="connsiteX18" fmla="*/ 1241628 w 1291650"/>
                  <a:gd name="connsiteY18" fmla="*/ 488371 h 1299273"/>
                  <a:gd name="connsiteX19" fmla="*/ 1178128 w 1291650"/>
                  <a:gd name="connsiteY19" fmla="*/ 329621 h 1299273"/>
                  <a:gd name="connsiteX20" fmla="*/ 1041603 w 1291650"/>
                  <a:gd name="connsiteY20" fmla="*/ 145471 h 1299273"/>
                  <a:gd name="connsiteX21" fmla="*/ 787603 w 1291650"/>
                  <a:gd name="connsiteY21" fmla="*/ 24821 h 1299273"/>
                  <a:gd name="connsiteX22" fmla="*/ 520903 w 1291650"/>
                  <a:gd name="connsiteY22" fmla="*/ 8946 h 1299273"/>
                  <a:gd name="connsiteX23" fmla="*/ 257378 w 1291650"/>
                  <a:gd name="connsiteY23" fmla="*/ 132771 h 1299273"/>
                  <a:gd name="connsiteX24" fmla="*/ 63703 w 1291650"/>
                  <a:gd name="connsiteY24" fmla="*/ 374071 h 1299273"/>
                  <a:gd name="connsiteX25" fmla="*/ 203 w 1291650"/>
                  <a:gd name="connsiteY25" fmla="*/ 701096 h 1299273"/>
                  <a:gd name="connsiteX26" fmla="*/ 79578 w 1291650"/>
                  <a:gd name="connsiteY26" fmla="*/ 970971 h 1299273"/>
                  <a:gd name="connsiteX27" fmla="*/ 231978 w 1291650"/>
                  <a:gd name="connsiteY27" fmla="*/ 1161471 h 1299273"/>
                  <a:gd name="connsiteX28" fmla="*/ 587578 w 1291650"/>
                  <a:gd name="connsiteY28" fmla="*/ 1297996 h 1299273"/>
                  <a:gd name="connsiteX29" fmla="*/ 908253 w 1291650"/>
                  <a:gd name="connsiteY29" fmla="*/ 1215446 h 1299273"/>
                  <a:gd name="connsiteX30" fmla="*/ 1162253 w 1291650"/>
                  <a:gd name="connsiteY30" fmla="*/ 967796 h 1299273"/>
                  <a:gd name="connsiteX0" fmla="*/ 1162253 w 1324408"/>
                  <a:gd name="connsiteY0" fmla="*/ 967796 h 1299273"/>
                  <a:gd name="connsiteX1" fmla="*/ 968578 w 1324408"/>
                  <a:gd name="connsiteY1" fmla="*/ 837621 h 1299273"/>
                  <a:gd name="connsiteX2" fmla="*/ 895553 w 1324408"/>
                  <a:gd name="connsiteY2" fmla="*/ 936046 h 1299273"/>
                  <a:gd name="connsiteX3" fmla="*/ 771728 w 1324408"/>
                  <a:gd name="connsiteY3" fmla="*/ 1018596 h 1299273"/>
                  <a:gd name="connsiteX4" fmla="*/ 619328 w 1324408"/>
                  <a:gd name="connsiteY4" fmla="*/ 1050346 h 1299273"/>
                  <a:gd name="connsiteX5" fmla="*/ 473278 w 1324408"/>
                  <a:gd name="connsiteY5" fmla="*/ 1028121 h 1299273"/>
                  <a:gd name="connsiteX6" fmla="*/ 333578 w 1324408"/>
                  <a:gd name="connsiteY6" fmla="*/ 929696 h 1299273"/>
                  <a:gd name="connsiteX7" fmla="*/ 251028 w 1324408"/>
                  <a:gd name="connsiteY7" fmla="*/ 736021 h 1299273"/>
                  <a:gd name="connsiteX8" fmla="*/ 279603 w 1324408"/>
                  <a:gd name="connsiteY8" fmla="*/ 507421 h 1299273"/>
                  <a:gd name="connsiteX9" fmla="*/ 384378 w 1324408"/>
                  <a:gd name="connsiteY9" fmla="*/ 370896 h 1299273"/>
                  <a:gd name="connsiteX10" fmla="*/ 543128 w 1324408"/>
                  <a:gd name="connsiteY10" fmla="*/ 281996 h 1299273"/>
                  <a:gd name="connsiteX11" fmla="*/ 724103 w 1324408"/>
                  <a:gd name="connsiteY11" fmla="*/ 278821 h 1299273"/>
                  <a:gd name="connsiteX12" fmla="*/ 911428 w 1324408"/>
                  <a:gd name="connsiteY12" fmla="*/ 374071 h 1299273"/>
                  <a:gd name="connsiteX13" fmla="*/ 1009853 w 1324408"/>
                  <a:gd name="connsiteY13" fmla="*/ 574096 h 1299273"/>
                  <a:gd name="connsiteX14" fmla="*/ 924128 w 1324408"/>
                  <a:gd name="connsiteY14" fmla="*/ 580446 h 1299273"/>
                  <a:gd name="connsiteX15" fmla="*/ 1127328 w 1324408"/>
                  <a:gd name="connsiteY15" fmla="*/ 824921 h 1299273"/>
                  <a:gd name="connsiteX16" fmla="*/ 1263853 w 1324408"/>
                  <a:gd name="connsiteY16" fmla="*/ 901121 h 1299273"/>
                  <a:gd name="connsiteX17" fmla="*/ 1247978 w 1324408"/>
                  <a:gd name="connsiteY17" fmla="*/ 574096 h 1299273"/>
                  <a:gd name="connsiteX18" fmla="*/ 1241628 w 1324408"/>
                  <a:gd name="connsiteY18" fmla="*/ 488371 h 1299273"/>
                  <a:gd name="connsiteX19" fmla="*/ 1178128 w 1324408"/>
                  <a:gd name="connsiteY19" fmla="*/ 329621 h 1299273"/>
                  <a:gd name="connsiteX20" fmla="*/ 1041603 w 1324408"/>
                  <a:gd name="connsiteY20" fmla="*/ 145471 h 1299273"/>
                  <a:gd name="connsiteX21" fmla="*/ 787603 w 1324408"/>
                  <a:gd name="connsiteY21" fmla="*/ 24821 h 1299273"/>
                  <a:gd name="connsiteX22" fmla="*/ 520903 w 1324408"/>
                  <a:gd name="connsiteY22" fmla="*/ 8946 h 1299273"/>
                  <a:gd name="connsiteX23" fmla="*/ 257378 w 1324408"/>
                  <a:gd name="connsiteY23" fmla="*/ 132771 h 1299273"/>
                  <a:gd name="connsiteX24" fmla="*/ 63703 w 1324408"/>
                  <a:gd name="connsiteY24" fmla="*/ 374071 h 1299273"/>
                  <a:gd name="connsiteX25" fmla="*/ 203 w 1324408"/>
                  <a:gd name="connsiteY25" fmla="*/ 701096 h 1299273"/>
                  <a:gd name="connsiteX26" fmla="*/ 79578 w 1324408"/>
                  <a:gd name="connsiteY26" fmla="*/ 970971 h 1299273"/>
                  <a:gd name="connsiteX27" fmla="*/ 231978 w 1324408"/>
                  <a:gd name="connsiteY27" fmla="*/ 1161471 h 1299273"/>
                  <a:gd name="connsiteX28" fmla="*/ 587578 w 1324408"/>
                  <a:gd name="connsiteY28" fmla="*/ 1297996 h 1299273"/>
                  <a:gd name="connsiteX29" fmla="*/ 908253 w 1324408"/>
                  <a:gd name="connsiteY29" fmla="*/ 1215446 h 1299273"/>
                  <a:gd name="connsiteX30" fmla="*/ 1162253 w 1324408"/>
                  <a:gd name="connsiteY30" fmla="*/ 967796 h 1299273"/>
                  <a:gd name="connsiteX0" fmla="*/ 1162253 w 1305359"/>
                  <a:gd name="connsiteY0" fmla="*/ 967796 h 1299273"/>
                  <a:gd name="connsiteX1" fmla="*/ 968578 w 1305359"/>
                  <a:gd name="connsiteY1" fmla="*/ 837621 h 1299273"/>
                  <a:gd name="connsiteX2" fmla="*/ 895553 w 1305359"/>
                  <a:gd name="connsiteY2" fmla="*/ 936046 h 1299273"/>
                  <a:gd name="connsiteX3" fmla="*/ 771728 w 1305359"/>
                  <a:gd name="connsiteY3" fmla="*/ 1018596 h 1299273"/>
                  <a:gd name="connsiteX4" fmla="*/ 619328 w 1305359"/>
                  <a:gd name="connsiteY4" fmla="*/ 1050346 h 1299273"/>
                  <a:gd name="connsiteX5" fmla="*/ 473278 w 1305359"/>
                  <a:gd name="connsiteY5" fmla="*/ 1028121 h 1299273"/>
                  <a:gd name="connsiteX6" fmla="*/ 333578 w 1305359"/>
                  <a:gd name="connsiteY6" fmla="*/ 929696 h 1299273"/>
                  <a:gd name="connsiteX7" fmla="*/ 251028 w 1305359"/>
                  <a:gd name="connsiteY7" fmla="*/ 736021 h 1299273"/>
                  <a:gd name="connsiteX8" fmla="*/ 279603 w 1305359"/>
                  <a:gd name="connsiteY8" fmla="*/ 507421 h 1299273"/>
                  <a:gd name="connsiteX9" fmla="*/ 384378 w 1305359"/>
                  <a:gd name="connsiteY9" fmla="*/ 370896 h 1299273"/>
                  <a:gd name="connsiteX10" fmla="*/ 543128 w 1305359"/>
                  <a:gd name="connsiteY10" fmla="*/ 281996 h 1299273"/>
                  <a:gd name="connsiteX11" fmla="*/ 724103 w 1305359"/>
                  <a:gd name="connsiteY11" fmla="*/ 278821 h 1299273"/>
                  <a:gd name="connsiteX12" fmla="*/ 911428 w 1305359"/>
                  <a:gd name="connsiteY12" fmla="*/ 374071 h 1299273"/>
                  <a:gd name="connsiteX13" fmla="*/ 1009853 w 1305359"/>
                  <a:gd name="connsiteY13" fmla="*/ 574096 h 1299273"/>
                  <a:gd name="connsiteX14" fmla="*/ 924128 w 1305359"/>
                  <a:gd name="connsiteY14" fmla="*/ 580446 h 1299273"/>
                  <a:gd name="connsiteX15" fmla="*/ 1127328 w 1305359"/>
                  <a:gd name="connsiteY15" fmla="*/ 824921 h 1299273"/>
                  <a:gd name="connsiteX16" fmla="*/ 1219403 w 1305359"/>
                  <a:gd name="connsiteY16" fmla="*/ 872546 h 1299273"/>
                  <a:gd name="connsiteX17" fmla="*/ 1247978 w 1305359"/>
                  <a:gd name="connsiteY17" fmla="*/ 574096 h 1299273"/>
                  <a:gd name="connsiteX18" fmla="*/ 1241628 w 1305359"/>
                  <a:gd name="connsiteY18" fmla="*/ 488371 h 1299273"/>
                  <a:gd name="connsiteX19" fmla="*/ 1178128 w 1305359"/>
                  <a:gd name="connsiteY19" fmla="*/ 329621 h 1299273"/>
                  <a:gd name="connsiteX20" fmla="*/ 1041603 w 1305359"/>
                  <a:gd name="connsiteY20" fmla="*/ 145471 h 1299273"/>
                  <a:gd name="connsiteX21" fmla="*/ 787603 w 1305359"/>
                  <a:gd name="connsiteY21" fmla="*/ 24821 h 1299273"/>
                  <a:gd name="connsiteX22" fmla="*/ 520903 w 1305359"/>
                  <a:gd name="connsiteY22" fmla="*/ 8946 h 1299273"/>
                  <a:gd name="connsiteX23" fmla="*/ 257378 w 1305359"/>
                  <a:gd name="connsiteY23" fmla="*/ 132771 h 1299273"/>
                  <a:gd name="connsiteX24" fmla="*/ 63703 w 1305359"/>
                  <a:gd name="connsiteY24" fmla="*/ 374071 h 1299273"/>
                  <a:gd name="connsiteX25" fmla="*/ 203 w 1305359"/>
                  <a:gd name="connsiteY25" fmla="*/ 701096 h 1299273"/>
                  <a:gd name="connsiteX26" fmla="*/ 79578 w 1305359"/>
                  <a:gd name="connsiteY26" fmla="*/ 970971 h 1299273"/>
                  <a:gd name="connsiteX27" fmla="*/ 231978 w 1305359"/>
                  <a:gd name="connsiteY27" fmla="*/ 1161471 h 1299273"/>
                  <a:gd name="connsiteX28" fmla="*/ 587578 w 1305359"/>
                  <a:gd name="connsiteY28" fmla="*/ 1297996 h 1299273"/>
                  <a:gd name="connsiteX29" fmla="*/ 908253 w 1305359"/>
                  <a:gd name="connsiteY29" fmla="*/ 1215446 h 1299273"/>
                  <a:gd name="connsiteX30" fmla="*/ 1162253 w 1305359"/>
                  <a:gd name="connsiteY30" fmla="*/ 967796 h 1299273"/>
                  <a:gd name="connsiteX0" fmla="*/ 1162253 w 1343357"/>
                  <a:gd name="connsiteY0" fmla="*/ 967796 h 1299273"/>
                  <a:gd name="connsiteX1" fmla="*/ 968578 w 1343357"/>
                  <a:gd name="connsiteY1" fmla="*/ 837621 h 1299273"/>
                  <a:gd name="connsiteX2" fmla="*/ 895553 w 1343357"/>
                  <a:gd name="connsiteY2" fmla="*/ 936046 h 1299273"/>
                  <a:gd name="connsiteX3" fmla="*/ 771728 w 1343357"/>
                  <a:gd name="connsiteY3" fmla="*/ 1018596 h 1299273"/>
                  <a:gd name="connsiteX4" fmla="*/ 619328 w 1343357"/>
                  <a:gd name="connsiteY4" fmla="*/ 1050346 h 1299273"/>
                  <a:gd name="connsiteX5" fmla="*/ 473278 w 1343357"/>
                  <a:gd name="connsiteY5" fmla="*/ 1028121 h 1299273"/>
                  <a:gd name="connsiteX6" fmla="*/ 333578 w 1343357"/>
                  <a:gd name="connsiteY6" fmla="*/ 929696 h 1299273"/>
                  <a:gd name="connsiteX7" fmla="*/ 251028 w 1343357"/>
                  <a:gd name="connsiteY7" fmla="*/ 736021 h 1299273"/>
                  <a:gd name="connsiteX8" fmla="*/ 279603 w 1343357"/>
                  <a:gd name="connsiteY8" fmla="*/ 507421 h 1299273"/>
                  <a:gd name="connsiteX9" fmla="*/ 384378 w 1343357"/>
                  <a:gd name="connsiteY9" fmla="*/ 370896 h 1299273"/>
                  <a:gd name="connsiteX10" fmla="*/ 543128 w 1343357"/>
                  <a:gd name="connsiteY10" fmla="*/ 281996 h 1299273"/>
                  <a:gd name="connsiteX11" fmla="*/ 724103 w 1343357"/>
                  <a:gd name="connsiteY11" fmla="*/ 278821 h 1299273"/>
                  <a:gd name="connsiteX12" fmla="*/ 911428 w 1343357"/>
                  <a:gd name="connsiteY12" fmla="*/ 374071 h 1299273"/>
                  <a:gd name="connsiteX13" fmla="*/ 1009853 w 1343357"/>
                  <a:gd name="connsiteY13" fmla="*/ 574096 h 1299273"/>
                  <a:gd name="connsiteX14" fmla="*/ 924128 w 1343357"/>
                  <a:gd name="connsiteY14" fmla="*/ 580446 h 1299273"/>
                  <a:gd name="connsiteX15" fmla="*/ 1127328 w 1343357"/>
                  <a:gd name="connsiteY15" fmla="*/ 824921 h 1299273"/>
                  <a:gd name="connsiteX16" fmla="*/ 1219403 w 1343357"/>
                  <a:gd name="connsiteY16" fmla="*/ 872546 h 1299273"/>
                  <a:gd name="connsiteX17" fmla="*/ 1247978 w 1343357"/>
                  <a:gd name="connsiteY17" fmla="*/ 574096 h 1299273"/>
                  <a:gd name="connsiteX18" fmla="*/ 1241628 w 1343357"/>
                  <a:gd name="connsiteY18" fmla="*/ 488371 h 1299273"/>
                  <a:gd name="connsiteX19" fmla="*/ 1178128 w 1343357"/>
                  <a:gd name="connsiteY19" fmla="*/ 329621 h 1299273"/>
                  <a:gd name="connsiteX20" fmla="*/ 1041603 w 1343357"/>
                  <a:gd name="connsiteY20" fmla="*/ 145471 h 1299273"/>
                  <a:gd name="connsiteX21" fmla="*/ 787603 w 1343357"/>
                  <a:gd name="connsiteY21" fmla="*/ 24821 h 1299273"/>
                  <a:gd name="connsiteX22" fmla="*/ 520903 w 1343357"/>
                  <a:gd name="connsiteY22" fmla="*/ 8946 h 1299273"/>
                  <a:gd name="connsiteX23" fmla="*/ 257378 w 1343357"/>
                  <a:gd name="connsiteY23" fmla="*/ 132771 h 1299273"/>
                  <a:gd name="connsiteX24" fmla="*/ 63703 w 1343357"/>
                  <a:gd name="connsiteY24" fmla="*/ 374071 h 1299273"/>
                  <a:gd name="connsiteX25" fmla="*/ 203 w 1343357"/>
                  <a:gd name="connsiteY25" fmla="*/ 701096 h 1299273"/>
                  <a:gd name="connsiteX26" fmla="*/ 79578 w 1343357"/>
                  <a:gd name="connsiteY26" fmla="*/ 970971 h 1299273"/>
                  <a:gd name="connsiteX27" fmla="*/ 231978 w 1343357"/>
                  <a:gd name="connsiteY27" fmla="*/ 1161471 h 1299273"/>
                  <a:gd name="connsiteX28" fmla="*/ 587578 w 1343357"/>
                  <a:gd name="connsiteY28" fmla="*/ 1297996 h 1299273"/>
                  <a:gd name="connsiteX29" fmla="*/ 908253 w 1343357"/>
                  <a:gd name="connsiteY29" fmla="*/ 1215446 h 1299273"/>
                  <a:gd name="connsiteX30" fmla="*/ 1162253 w 1343357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41628 w 1316576"/>
                  <a:gd name="connsiteY18" fmla="*/ 4883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316576"/>
                  <a:gd name="connsiteY0" fmla="*/ 967796 h 1299273"/>
                  <a:gd name="connsiteX1" fmla="*/ 968578 w 1316576"/>
                  <a:gd name="connsiteY1" fmla="*/ 837621 h 1299273"/>
                  <a:gd name="connsiteX2" fmla="*/ 895553 w 1316576"/>
                  <a:gd name="connsiteY2" fmla="*/ 936046 h 1299273"/>
                  <a:gd name="connsiteX3" fmla="*/ 771728 w 1316576"/>
                  <a:gd name="connsiteY3" fmla="*/ 1018596 h 1299273"/>
                  <a:gd name="connsiteX4" fmla="*/ 619328 w 1316576"/>
                  <a:gd name="connsiteY4" fmla="*/ 1050346 h 1299273"/>
                  <a:gd name="connsiteX5" fmla="*/ 473278 w 1316576"/>
                  <a:gd name="connsiteY5" fmla="*/ 1028121 h 1299273"/>
                  <a:gd name="connsiteX6" fmla="*/ 333578 w 1316576"/>
                  <a:gd name="connsiteY6" fmla="*/ 929696 h 1299273"/>
                  <a:gd name="connsiteX7" fmla="*/ 251028 w 1316576"/>
                  <a:gd name="connsiteY7" fmla="*/ 736021 h 1299273"/>
                  <a:gd name="connsiteX8" fmla="*/ 279603 w 1316576"/>
                  <a:gd name="connsiteY8" fmla="*/ 507421 h 1299273"/>
                  <a:gd name="connsiteX9" fmla="*/ 384378 w 1316576"/>
                  <a:gd name="connsiteY9" fmla="*/ 370896 h 1299273"/>
                  <a:gd name="connsiteX10" fmla="*/ 543128 w 1316576"/>
                  <a:gd name="connsiteY10" fmla="*/ 281996 h 1299273"/>
                  <a:gd name="connsiteX11" fmla="*/ 724103 w 1316576"/>
                  <a:gd name="connsiteY11" fmla="*/ 278821 h 1299273"/>
                  <a:gd name="connsiteX12" fmla="*/ 911428 w 1316576"/>
                  <a:gd name="connsiteY12" fmla="*/ 374071 h 1299273"/>
                  <a:gd name="connsiteX13" fmla="*/ 1009853 w 1316576"/>
                  <a:gd name="connsiteY13" fmla="*/ 574096 h 1299273"/>
                  <a:gd name="connsiteX14" fmla="*/ 924128 w 1316576"/>
                  <a:gd name="connsiteY14" fmla="*/ 580446 h 1299273"/>
                  <a:gd name="connsiteX15" fmla="*/ 1127328 w 1316576"/>
                  <a:gd name="connsiteY15" fmla="*/ 824921 h 1299273"/>
                  <a:gd name="connsiteX16" fmla="*/ 1219403 w 1316576"/>
                  <a:gd name="connsiteY16" fmla="*/ 872546 h 1299273"/>
                  <a:gd name="connsiteX17" fmla="*/ 1247978 w 1316576"/>
                  <a:gd name="connsiteY17" fmla="*/ 574096 h 1299273"/>
                  <a:gd name="connsiteX18" fmla="*/ 1298778 w 1316576"/>
                  <a:gd name="connsiteY18" fmla="*/ 539171 h 1299273"/>
                  <a:gd name="connsiteX19" fmla="*/ 1178128 w 1316576"/>
                  <a:gd name="connsiteY19" fmla="*/ 329621 h 1299273"/>
                  <a:gd name="connsiteX20" fmla="*/ 1041603 w 1316576"/>
                  <a:gd name="connsiteY20" fmla="*/ 145471 h 1299273"/>
                  <a:gd name="connsiteX21" fmla="*/ 787603 w 1316576"/>
                  <a:gd name="connsiteY21" fmla="*/ 24821 h 1299273"/>
                  <a:gd name="connsiteX22" fmla="*/ 520903 w 1316576"/>
                  <a:gd name="connsiteY22" fmla="*/ 8946 h 1299273"/>
                  <a:gd name="connsiteX23" fmla="*/ 257378 w 1316576"/>
                  <a:gd name="connsiteY23" fmla="*/ 132771 h 1299273"/>
                  <a:gd name="connsiteX24" fmla="*/ 63703 w 1316576"/>
                  <a:gd name="connsiteY24" fmla="*/ 374071 h 1299273"/>
                  <a:gd name="connsiteX25" fmla="*/ 203 w 1316576"/>
                  <a:gd name="connsiteY25" fmla="*/ 701096 h 1299273"/>
                  <a:gd name="connsiteX26" fmla="*/ 79578 w 1316576"/>
                  <a:gd name="connsiteY26" fmla="*/ 970971 h 1299273"/>
                  <a:gd name="connsiteX27" fmla="*/ 231978 w 1316576"/>
                  <a:gd name="connsiteY27" fmla="*/ 1161471 h 1299273"/>
                  <a:gd name="connsiteX28" fmla="*/ 587578 w 1316576"/>
                  <a:gd name="connsiteY28" fmla="*/ 1297996 h 1299273"/>
                  <a:gd name="connsiteX29" fmla="*/ 908253 w 1316576"/>
                  <a:gd name="connsiteY29" fmla="*/ 1215446 h 1299273"/>
                  <a:gd name="connsiteX30" fmla="*/ 1162253 w 1316576"/>
                  <a:gd name="connsiteY30" fmla="*/ 967796 h 1299273"/>
                  <a:gd name="connsiteX0" fmla="*/ 1162253 w 1449349"/>
                  <a:gd name="connsiteY0" fmla="*/ 967796 h 1299273"/>
                  <a:gd name="connsiteX1" fmla="*/ 968578 w 1449349"/>
                  <a:gd name="connsiteY1" fmla="*/ 837621 h 1299273"/>
                  <a:gd name="connsiteX2" fmla="*/ 895553 w 1449349"/>
                  <a:gd name="connsiteY2" fmla="*/ 936046 h 1299273"/>
                  <a:gd name="connsiteX3" fmla="*/ 771728 w 1449349"/>
                  <a:gd name="connsiteY3" fmla="*/ 1018596 h 1299273"/>
                  <a:gd name="connsiteX4" fmla="*/ 619328 w 1449349"/>
                  <a:gd name="connsiteY4" fmla="*/ 1050346 h 1299273"/>
                  <a:gd name="connsiteX5" fmla="*/ 473278 w 1449349"/>
                  <a:gd name="connsiteY5" fmla="*/ 1028121 h 1299273"/>
                  <a:gd name="connsiteX6" fmla="*/ 333578 w 1449349"/>
                  <a:gd name="connsiteY6" fmla="*/ 929696 h 1299273"/>
                  <a:gd name="connsiteX7" fmla="*/ 251028 w 1449349"/>
                  <a:gd name="connsiteY7" fmla="*/ 736021 h 1299273"/>
                  <a:gd name="connsiteX8" fmla="*/ 279603 w 1449349"/>
                  <a:gd name="connsiteY8" fmla="*/ 507421 h 1299273"/>
                  <a:gd name="connsiteX9" fmla="*/ 384378 w 1449349"/>
                  <a:gd name="connsiteY9" fmla="*/ 370896 h 1299273"/>
                  <a:gd name="connsiteX10" fmla="*/ 543128 w 1449349"/>
                  <a:gd name="connsiteY10" fmla="*/ 281996 h 1299273"/>
                  <a:gd name="connsiteX11" fmla="*/ 724103 w 1449349"/>
                  <a:gd name="connsiteY11" fmla="*/ 278821 h 1299273"/>
                  <a:gd name="connsiteX12" fmla="*/ 911428 w 1449349"/>
                  <a:gd name="connsiteY12" fmla="*/ 374071 h 1299273"/>
                  <a:gd name="connsiteX13" fmla="*/ 1009853 w 1449349"/>
                  <a:gd name="connsiteY13" fmla="*/ 574096 h 1299273"/>
                  <a:gd name="connsiteX14" fmla="*/ 924128 w 1449349"/>
                  <a:gd name="connsiteY14" fmla="*/ 580446 h 1299273"/>
                  <a:gd name="connsiteX15" fmla="*/ 1127328 w 1449349"/>
                  <a:gd name="connsiteY15" fmla="*/ 824921 h 1299273"/>
                  <a:gd name="connsiteX16" fmla="*/ 1219403 w 1449349"/>
                  <a:gd name="connsiteY16" fmla="*/ 872546 h 1299273"/>
                  <a:gd name="connsiteX17" fmla="*/ 1419428 w 1449349"/>
                  <a:gd name="connsiteY17" fmla="*/ 628071 h 1299273"/>
                  <a:gd name="connsiteX18" fmla="*/ 1298778 w 1449349"/>
                  <a:gd name="connsiteY18" fmla="*/ 539171 h 1299273"/>
                  <a:gd name="connsiteX19" fmla="*/ 1178128 w 1449349"/>
                  <a:gd name="connsiteY19" fmla="*/ 329621 h 1299273"/>
                  <a:gd name="connsiteX20" fmla="*/ 1041603 w 1449349"/>
                  <a:gd name="connsiteY20" fmla="*/ 145471 h 1299273"/>
                  <a:gd name="connsiteX21" fmla="*/ 787603 w 1449349"/>
                  <a:gd name="connsiteY21" fmla="*/ 24821 h 1299273"/>
                  <a:gd name="connsiteX22" fmla="*/ 520903 w 1449349"/>
                  <a:gd name="connsiteY22" fmla="*/ 8946 h 1299273"/>
                  <a:gd name="connsiteX23" fmla="*/ 257378 w 1449349"/>
                  <a:gd name="connsiteY23" fmla="*/ 132771 h 1299273"/>
                  <a:gd name="connsiteX24" fmla="*/ 63703 w 1449349"/>
                  <a:gd name="connsiteY24" fmla="*/ 374071 h 1299273"/>
                  <a:gd name="connsiteX25" fmla="*/ 203 w 1449349"/>
                  <a:gd name="connsiteY25" fmla="*/ 701096 h 1299273"/>
                  <a:gd name="connsiteX26" fmla="*/ 79578 w 1449349"/>
                  <a:gd name="connsiteY26" fmla="*/ 970971 h 1299273"/>
                  <a:gd name="connsiteX27" fmla="*/ 231978 w 1449349"/>
                  <a:gd name="connsiteY27" fmla="*/ 1161471 h 1299273"/>
                  <a:gd name="connsiteX28" fmla="*/ 587578 w 1449349"/>
                  <a:gd name="connsiteY28" fmla="*/ 1297996 h 1299273"/>
                  <a:gd name="connsiteX29" fmla="*/ 908253 w 1449349"/>
                  <a:gd name="connsiteY29" fmla="*/ 1215446 h 1299273"/>
                  <a:gd name="connsiteX30" fmla="*/ 1162253 w 1449349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19428"/>
                  <a:gd name="connsiteY0" fmla="*/ 967796 h 1299273"/>
                  <a:gd name="connsiteX1" fmla="*/ 968578 w 1419428"/>
                  <a:gd name="connsiteY1" fmla="*/ 837621 h 1299273"/>
                  <a:gd name="connsiteX2" fmla="*/ 895553 w 1419428"/>
                  <a:gd name="connsiteY2" fmla="*/ 936046 h 1299273"/>
                  <a:gd name="connsiteX3" fmla="*/ 771728 w 1419428"/>
                  <a:gd name="connsiteY3" fmla="*/ 1018596 h 1299273"/>
                  <a:gd name="connsiteX4" fmla="*/ 619328 w 1419428"/>
                  <a:gd name="connsiteY4" fmla="*/ 1050346 h 1299273"/>
                  <a:gd name="connsiteX5" fmla="*/ 473278 w 1419428"/>
                  <a:gd name="connsiteY5" fmla="*/ 1028121 h 1299273"/>
                  <a:gd name="connsiteX6" fmla="*/ 333578 w 1419428"/>
                  <a:gd name="connsiteY6" fmla="*/ 929696 h 1299273"/>
                  <a:gd name="connsiteX7" fmla="*/ 251028 w 1419428"/>
                  <a:gd name="connsiteY7" fmla="*/ 736021 h 1299273"/>
                  <a:gd name="connsiteX8" fmla="*/ 279603 w 1419428"/>
                  <a:gd name="connsiteY8" fmla="*/ 507421 h 1299273"/>
                  <a:gd name="connsiteX9" fmla="*/ 384378 w 1419428"/>
                  <a:gd name="connsiteY9" fmla="*/ 370896 h 1299273"/>
                  <a:gd name="connsiteX10" fmla="*/ 543128 w 1419428"/>
                  <a:gd name="connsiteY10" fmla="*/ 281996 h 1299273"/>
                  <a:gd name="connsiteX11" fmla="*/ 724103 w 1419428"/>
                  <a:gd name="connsiteY11" fmla="*/ 278821 h 1299273"/>
                  <a:gd name="connsiteX12" fmla="*/ 911428 w 1419428"/>
                  <a:gd name="connsiteY12" fmla="*/ 374071 h 1299273"/>
                  <a:gd name="connsiteX13" fmla="*/ 1009853 w 1419428"/>
                  <a:gd name="connsiteY13" fmla="*/ 574096 h 1299273"/>
                  <a:gd name="connsiteX14" fmla="*/ 924128 w 1419428"/>
                  <a:gd name="connsiteY14" fmla="*/ 580446 h 1299273"/>
                  <a:gd name="connsiteX15" fmla="*/ 1127328 w 1419428"/>
                  <a:gd name="connsiteY15" fmla="*/ 824921 h 1299273"/>
                  <a:gd name="connsiteX16" fmla="*/ 1219403 w 1419428"/>
                  <a:gd name="connsiteY16" fmla="*/ 872546 h 1299273"/>
                  <a:gd name="connsiteX17" fmla="*/ 1419428 w 1419428"/>
                  <a:gd name="connsiteY17" fmla="*/ 628071 h 1299273"/>
                  <a:gd name="connsiteX18" fmla="*/ 1298778 w 1419428"/>
                  <a:gd name="connsiteY18" fmla="*/ 539171 h 1299273"/>
                  <a:gd name="connsiteX19" fmla="*/ 1178128 w 1419428"/>
                  <a:gd name="connsiteY19" fmla="*/ 329621 h 1299273"/>
                  <a:gd name="connsiteX20" fmla="*/ 1041603 w 1419428"/>
                  <a:gd name="connsiteY20" fmla="*/ 145471 h 1299273"/>
                  <a:gd name="connsiteX21" fmla="*/ 787603 w 1419428"/>
                  <a:gd name="connsiteY21" fmla="*/ 24821 h 1299273"/>
                  <a:gd name="connsiteX22" fmla="*/ 520903 w 1419428"/>
                  <a:gd name="connsiteY22" fmla="*/ 8946 h 1299273"/>
                  <a:gd name="connsiteX23" fmla="*/ 257378 w 1419428"/>
                  <a:gd name="connsiteY23" fmla="*/ 132771 h 1299273"/>
                  <a:gd name="connsiteX24" fmla="*/ 63703 w 1419428"/>
                  <a:gd name="connsiteY24" fmla="*/ 374071 h 1299273"/>
                  <a:gd name="connsiteX25" fmla="*/ 203 w 1419428"/>
                  <a:gd name="connsiteY25" fmla="*/ 701096 h 1299273"/>
                  <a:gd name="connsiteX26" fmla="*/ 79578 w 1419428"/>
                  <a:gd name="connsiteY26" fmla="*/ 970971 h 1299273"/>
                  <a:gd name="connsiteX27" fmla="*/ 231978 w 1419428"/>
                  <a:gd name="connsiteY27" fmla="*/ 1161471 h 1299273"/>
                  <a:gd name="connsiteX28" fmla="*/ 587578 w 1419428"/>
                  <a:gd name="connsiteY28" fmla="*/ 1297996 h 1299273"/>
                  <a:gd name="connsiteX29" fmla="*/ 908253 w 1419428"/>
                  <a:gd name="connsiteY29" fmla="*/ 1215446 h 1299273"/>
                  <a:gd name="connsiteX30" fmla="*/ 1162253 w 1419428"/>
                  <a:gd name="connsiteY30" fmla="*/ 967796 h 1299273"/>
                  <a:gd name="connsiteX0" fmla="*/ 1162253 w 1432128"/>
                  <a:gd name="connsiteY0" fmla="*/ 967796 h 1299273"/>
                  <a:gd name="connsiteX1" fmla="*/ 968578 w 1432128"/>
                  <a:gd name="connsiteY1" fmla="*/ 837621 h 1299273"/>
                  <a:gd name="connsiteX2" fmla="*/ 895553 w 1432128"/>
                  <a:gd name="connsiteY2" fmla="*/ 936046 h 1299273"/>
                  <a:gd name="connsiteX3" fmla="*/ 771728 w 1432128"/>
                  <a:gd name="connsiteY3" fmla="*/ 1018596 h 1299273"/>
                  <a:gd name="connsiteX4" fmla="*/ 619328 w 1432128"/>
                  <a:gd name="connsiteY4" fmla="*/ 1050346 h 1299273"/>
                  <a:gd name="connsiteX5" fmla="*/ 473278 w 1432128"/>
                  <a:gd name="connsiteY5" fmla="*/ 1028121 h 1299273"/>
                  <a:gd name="connsiteX6" fmla="*/ 333578 w 1432128"/>
                  <a:gd name="connsiteY6" fmla="*/ 929696 h 1299273"/>
                  <a:gd name="connsiteX7" fmla="*/ 251028 w 1432128"/>
                  <a:gd name="connsiteY7" fmla="*/ 736021 h 1299273"/>
                  <a:gd name="connsiteX8" fmla="*/ 279603 w 1432128"/>
                  <a:gd name="connsiteY8" fmla="*/ 507421 h 1299273"/>
                  <a:gd name="connsiteX9" fmla="*/ 384378 w 1432128"/>
                  <a:gd name="connsiteY9" fmla="*/ 370896 h 1299273"/>
                  <a:gd name="connsiteX10" fmla="*/ 543128 w 1432128"/>
                  <a:gd name="connsiteY10" fmla="*/ 281996 h 1299273"/>
                  <a:gd name="connsiteX11" fmla="*/ 724103 w 1432128"/>
                  <a:gd name="connsiteY11" fmla="*/ 278821 h 1299273"/>
                  <a:gd name="connsiteX12" fmla="*/ 911428 w 1432128"/>
                  <a:gd name="connsiteY12" fmla="*/ 374071 h 1299273"/>
                  <a:gd name="connsiteX13" fmla="*/ 1009853 w 1432128"/>
                  <a:gd name="connsiteY13" fmla="*/ 574096 h 1299273"/>
                  <a:gd name="connsiteX14" fmla="*/ 924128 w 1432128"/>
                  <a:gd name="connsiteY14" fmla="*/ 580446 h 1299273"/>
                  <a:gd name="connsiteX15" fmla="*/ 1127328 w 1432128"/>
                  <a:gd name="connsiteY15" fmla="*/ 824921 h 1299273"/>
                  <a:gd name="connsiteX16" fmla="*/ 1219403 w 1432128"/>
                  <a:gd name="connsiteY16" fmla="*/ 872546 h 1299273"/>
                  <a:gd name="connsiteX17" fmla="*/ 1432128 w 1432128"/>
                  <a:gd name="connsiteY17" fmla="*/ 643946 h 1299273"/>
                  <a:gd name="connsiteX18" fmla="*/ 1298778 w 1432128"/>
                  <a:gd name="connsiteY18" fmla="*/ 539171 h 1299273"/>
                  <a:gd name="connsiteX19" fmla="*/ 1178128 w 1432128"/>
                  <a:gd name="connsiteY19" fmla="*/ 329621 h 1299273"/>
                  <a:gd name="connsiteX20" fmla="*/ 1041603 w 1432128"/>
                  <a:gd name="connsiteY20" fmla="*/ 145471 h 1299273"/>
                  <a:gd name="connsiteX21" fmla="*/ 787603 w 1432128"/>
                  <a:gd name="connsiteY21" fmla="*/ 24821 h 1299273"/>
                  <a:gd name="connsiteX22" fmla="*/ 520903 w 1432128"/>
                  <a:gd name="connsiteY22" fmla="*/ 8946 h 1299273"/>
                  <a:gd name="connsiteX23" fmla="*/ 257378 w 1432128"/>
                  <a:gd name="connsiteY23" fmla="*/ 132771 h 1299273"/>
                  <a:gd name="connsiteX24" fmla="*/ 63703 w 1432128"/>
                  <a:gd name="connsiteY24" fmla="*/ 374071 h 1299273"/>
                  <a:gd name="connsiteX25" fmla="*/ 203 w 1432128"/>
                  <a:gd name="connsiteY25" fmla="*/ 701096 h 1299273"/>
                  <a:gd name="connsiteX26" fmla="*/ 79578 w 1432128"/>
                  <a:gd name="connsiteY26" fmla="*/ 970971 h 1299273"/>
                  <a:gd name="connsiteX27" fmla="*/ 231978 w 1432128"/>
                  <a:gd name="connsiteY27" fmla="*/ 1161471 h 1299273"/>
                  <a:gd name="connsiteX28" fmla="*/ 587578 w 1432128"/>
                  <a:gd name="connsiteY28" fmla="*/ 1297996 h 1299273"/>
                  <a:gd name="connsiteX29" fmla="*/ 908253 w 1432128"/>
                  <a:gd name="connsiteY29" fmla="*/ 1215446 h 1299273"/>
                  <a:gd name="connsiteX30" fmla="*/ 1162253 w 1432128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32128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cubicBezTo>
                      <a:pt x="1158020" y="840796"/>
                      <a:pt x="1150611" y="853496"/>
                      <a:pt x="1219403" y="872546"/>
                    </a:cubicBezTo>
                    <a:cubicBezTo>
                      <a:pt x="1334961" y="699344"/>
                      <a:pt x="1309890" y="738138"/>
                      <a:pt x="1432128" y="643946"/>
                    </a:cubicBezTo>
                    <a:cubicBezTo>
                      <a:pt x="1328411" y="586796"/>
                      <a:pt x="1341111" y="591558"/>
                      <a:pt x="1298778" y="539171"/>
                    </a:cubicBezTo>
                    <a:cubicBezTo>
                      <a:pt x="1256445" y="486784"/>
                      <a:pt x="1220990" y="395238"/>
                      <a:pt x="1178128" y="329621"/>
                    </a:cubicBezTo>
                    <a:cubicBezTo>
                      <a:pt x="1135266" y="264004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ED1A4"/>
                  </a:gs>
                  <a:gs pos="100000">
                    <a:srgbClr val="FF9B18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094EDF4-20CE-4F48-8F7F-EA2DB9B28EFF}"/>
                  </a:ext>
                </a:extLst>
              </p:cNvPr>
              <p:cNvSpPr/>
              <p:nvPr/>
            </p:nvSpPr>
            <p:spPr>
              <a:xfrm>
                <a:off x="8915197" y="394279"/>
                <a:ext cx="1333703" cy="1299273"/>
              </a:xfrm>
              <a:custGeom>
                <a:avLst/>
                <a:gdLst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  <a:gd name="connsiteX0" fmla="*/ 1162253 w 1333703"/>
                  <a:gd name="connsiteY0" fmla="*/ 967796 h 1299273"/>
                  <a:gd name="connsiteX1" fmla="*/ 968578 w 1333703"/>
                  <a:gd name="connsiteY1" fmla="*/ 837621 h 1299273"/>
                  <a:gd name="connsiteX2" fmla="*/ 895553 w 1333703"/>
                  <a:gd name="connsiteY2" fmla="*/ 936046 h 1299273"/>
                  <a:gd name="connsiteX3" fmla="*/ 771728 w 1333703"/>
                  <a:gd name="connsiteY3" fmla="*/ 1018596 h 1299273"/>
                  <a:gd name="connsiteX4" fmla="*/ 619328 w 1333703"/>
                  <a:gd name="connsiteY4" fmla="*/ 1050346 h 1299273"/>
                  <a:gd name="connsiteX5" fmla="*/ 473278 w 1333703"/>
                  <a:gd name="connsiteY5" fmla="*/ 1028121 h 1299273"/>
                  <a:gd name="connsiteX6" fmla="*/ 333578 w 1333703"/>
                  <a:gd name="connsiteY6" fmla="*/ 929696 h 1299273"/>
                  <a:gd name="connsiteX7" fmla="*/ 251028 w 1333703"/>
                  <a:gd name="connsiteY7" fmla="*/ 736021 h 1299273"/>
                  <a:gd name="connsiteX8" fmla="*/ 279603 w 1333703"/>
                  <a:gd name="connsiteY8" fmla="*/ 507421 h 1299273"/>
                  <a:gd name="connsiteX9" fmla="*/ 384378 w 1333703"/>
                  <a:gd name="connsiteY9" fmla="*/ 370896 h 1299273"/>
                  <a:gd name="connsiteX10" fmla="*/ 543128 w 1333703"/>
                  <a:gd name="connsiteY10" fmla="*/ 281996 h 1299273"/>
                  <a:gd name="connsiteX11" fmla="*/ 724103 w 1333703"/>
                  <a:gd name="connsiteY11" fmla="*/ 278821 h 1299273"/>
                  <a:gd name="connsiteX12" fmla="*/ 911428 w 1333703"/>
                  <a:gd name="connsiteY12" fmla="*/ 374071 h 1299273"/>
                  <a:gd name="connsiteX13" fmla="*/ 1009853 w 1333703"/>
                  <a:gd name="connsiteY13" fmla="*/ 574096 h 1299273"/>
                  <a:gd name="connsiteX14" fmla="*/ 924128 w 1333703"/>
                  <a:gd name="connsiteY14" fmla="*/ 580446 h 1299273"/>
                  <a:gd name="connsiteX15" fmla="*/ 1127328 w 1333703"/>
                  <a:gd name="connsiteY15" fmla="*/ 824921 h 1299273"/>
                  <a:gd name="connsiteX16" fmla="*/ 1333703 w 1333703"/>
                  <a:gd name="connsiteY16" fmla="*/ 586796 h 1299273"/>
                  <a:gd name="connsiteX17" fmla="*/ 1247978 w 1333703"/>
                  <a:gd name="connsiteY17" fmla="*/ 574096 h 1299273"/>
                  <a:gd name="connsiteX18" fmla="*/ 1241628 w 1333703"/>
                  <a:gd name="connsiteY18" fmla="*/ 488371 h 1299273"/>
                  <a:gd name="connsiteX19" fmla="*/ 1178128 w 1333703"/>
                  <a:gd name="connsiteY19" fmla="*/ 329621 h 1299273"/>
                  <a:gd name="connsiteX20" fmla="*/ 1041603 w 1333703"/>
                  <a:gd name="connsiteY20" fmla="*/ 145471 h 1299273"/>
                  <a:gd name="connsiteX21" fmla="*/ 787603 w 1333703"/>
                  <a:gd name="connsiteY21" fmla="*/ 24821 h 1299273"/>
                  <a:gd name="connsiteX22" fmla="*/ 520903 w 1333703"/>
                  <a:gd name="connsiteY22" fmla="*/ 8946 h 1299273"/>
                  <a:gd name="connsiteX23" fmla="*/ 257378 w 1333703"/>
                  <a:gd name="connsiteY23" fmla="*/ 132771 h 1299273"/>
                  <a:gd name="connsiteX24" fmla="*/ 63703 w 1333703"/>
                  <a:gd name="connsiteY24" fmla="*/ 374071 h 1299273"/>
                  <a:gd name="connsiteX25" fmla="*/ 203 w 1333703"/>
                  <a:gd name="connsiteY25" fmla="*/ 701096 h 1299273"/>
                  <a:gd name="connsiteX26" fmla="*/ 79578 w 1333703"/>
                  <a:gd name="connsiteY26" fmla="*/ 970971 h 1299273"/>
                  <a:gd name="connsiteX27" fmla="*/ 231978 w 1333703"/>
                  <a:gd name="connsiteY27" fmla="*/ 1161471 h 1299273"/>
                  <a:gd name="connsiteX28" fmla="*/ 587578 w 1333703"/>
                  <a:gd name="connsiteY28" fmla="*/ 1297996 h 1299273"/>
                  <a:gd name="connsiteX29" fmla="*/ 908253 w 1333703"/>
                  <a:gd name="connsiteY29" fmla="*/ 1215446 h 1299273"/>
                  <a:gd name="connsiteX30" fmla="*/ 1162253 w 1333703"/>
                  <a:gd name="connsiteY30" fmla="*/ 967796 h 129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3703" h="1299273">
                    <a:moveTo>
                      <a:pt x="1162253" y="967796"/>
                    </a:moveTo>
                    <a:cubicBezTo>
                      <a:pt x="1032607" y="873075"/>
                      <a:pt x="1033136" y="881012"/>
                      <a:pt x="968578" y="837621"/>
                    </a:cubicBezTo>
                    <a:cubicBezTo>
                      <a:pt x="944236" y="870429"/>
                      <a:pt x="928361" y="905884"/>
                      <a:pt x="895553" y="936046"/>
                    </a:cubicBezTo>
                    <a:cubicBezTo>
                      <a:pt x="862745" y="966208"/>
                      <a:pt x="817765" y="999546"/>
                      <a:pt x="771728" y="1018596"/>
                    </a:cubicBezTo>
                    <a:cubicBezTo>
                      <a:pt x="725691" y="1037646"/>
                      <a:pt x="669070" y="1048759"/>
                      <a:pt x="619328" y="1050346"/>
                    </a:cubicBezTo>
                    <a:cubicBezTo>
                      <a:pt x="569586" y="1051934"/>
                      <a:pt x="520903" y="1048229"/>
                      <a:pt x="473278" y="1028121"/>
                    </a:cubicBezTo>
                    <a:cubicBezTo>
                      <a:pt x="425653" y="1008013"/>
                      <a:pt x="370620" y="978379"/>
                      <a:pt x="333578" y="929696"/>
                    </a:cubicBezTo>
                    <a:cubicBezTo>
                      <a:pt x="296536" y="881013"/>
                      <a:pt x="260024" y="806400"/>
                      <a:pt x="251028" y="736021"/>
                    </a:cubicBezTo>
                    <a:cubicBezTo>
                      <a:pt x="242032" y="665642"/>
                      <a:pt x="257378" y="568275"/>
                      <a:pt x="279603" y="507421"/>
                    </a:cubicBezTo>
                    <a:cubicBezTo>
                      <a:pt x="301828" y="446567"/>
                      <a:pt x="340457" y="408467"/>
                      <a:pt x="384378" y="370896"/>
                    </a:cubicBezTo>
                    <a:cubicBezTo>
                      <a:pt x="428299" y="333325"/>
                      <a:pt x="486507" y="297342"/>
                      <a:pt x="543128" y="281996"/>
                    </a:cubicBezTo>
                    <a:cubicBezTo>
                      <a:pt x="599749" y="266650"/>
                      <a:pt x="662720" y="263475"/>
                      <a:pt x="724103" y="278821"/>
                    </a:cubicBezTo>
                    <a:cubicBezTo>
                      <a:pt x="785486" y="294167"/>
                      <a:pt x="863803" y="324858"/>
                      <a:pt x="911428" y="374071"/>
                    </a:cubicBezTo>
                    <a:cubicBezTo>
                      <a:pt x="959053" y="423283"/>
                      <a:pt x="996624" y="511125"/>
                      <a:pt x="1009853" y="574096"/>
                    </a:cubicBezTo>
                    <a:lnTo>
                      <a:pt x="924128" y="580446"/>
                    </a:lnTo>
                    <a:lnTo>
                      <a:pt x="1127328" y="824921"/>
                    </a:lnTo>
                    <a:lnTo>
                      <a:pt x="1333703" y="586796"/>
                    </a:lnTo>
                    <a:cubicBezTo>
                      <a:pt x="1305128" y="582563"/>
                      <a:pt x="1351165" y="579388"/>
                      <a:pt x="1247978" y="574096"/>
                    </a:cubicBezTo>
                    <a:cubicBezTo>
                      <a:pt x="1245861" y="545521"/>
                      <a:pt x="1253270" y="529117"/>
                      <a:pt x="1241628" y="488371"/>
                    </a:cubicBezTo>
                    <a:cubicBezTo>
                      <a:pt x="1229986" y="447625"/>
                      <a:pt x="1211466" y="386771"/>
                      <a:pt x="1178128" y="329621"/>
                    </a:cubicBezTo>
                    <a:cubicBezTo>
                      <a:pt x="1144790" y="272471"/>
                      <a:pt x="1106690" y="196271"/>
                      <a:pt x="1041603" y="145471"/>
                    </a:cubicBezTo>
                    <a:cubicBezTo>
                      <a:pt x="976515" y="94671"/>
                      <a:pt x="874386" y="47575"/>
                      <a:pt x="787603" y="24821"/>
                    </a:cubicBezTo>
                    <a:cubicBezTo>
                      <a:pt x="700820" y="2067"/>
                      <a:pt x="609274" y="-9046"/>
                      <a:pt x="520903" y="8946"/>
                    </a:cubicBezTo>
                    <a:cubicBezTo>
                      <a:pt x="432532" y="26938"/>
                      <a:pt x="333578" y="71917"/>
                      <a:pt x="257378" y="132771"/>
                    </a:cubicBezTo>
                    <a:cubicBezTo>
                      <a:pt x="181178" y="193625"/>
                      <a:pt x="106565" y="279350"/>
                      <a:pt x="63703" y="374071"/>
                    </a:cubicBezTo>
                    <a:cubicBezTo>
                      <a:pt x="20841" y="468792"/>
                      <a:pt x="-2443" y="601613"/>
                      <a:pt x="203" y="701096"/>
                    </a:cubicBezTo>
                    <a:cubicBezTo>
                      <a:pt x="2849" y="800579"/>
                      <a:pt x="40949" y="894242"/>
                      <a:pt x="79578" y="970971"/>
                    </a:cubicBezTo>
                    <a:cubicBezTo>
                      <a:pt x="118207" y="1047700"/>
                      <a:pt x="147311" y="1106967"/>
                      <a:pt x="231978" y="1161471"/>
                    </a:cubicBezTo>
                    <a:cubicBezTo>
                      <a:pt x="316645" y="1215975"/>
                      <a:pt x="474866" y="1289000"/>
                      <a:pt x="587578" y="1297996"/>
                    </a:cubicBezTo>
                    <a:cubicBezTo>
                      <a:pt x="700290" y="1306992"/>
                      <a:pt x="811416" y="1267304"/>
                      <a:pt x="908253" y="1215446"/>
                    </a:cubicBezTo>
                    <a:cubicBezTo>
                      <a:pt x="1005090" y="1163588"/>
                      <a:pt x="1117274" y="1059342"/>
                      <a:pt x="1162253" y="9677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9200"/>
                  </a:gs>
                  <a:gs pos="99000">
                    <a:srgbClr val="FED4AB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35FA44C3-BEF5-47FB-B617-B5EB194D0329}"/>
                </a:ext>
              </a:extLst>
            </p:cNvPr>
            <p:cNvSpPr/>
            <p:nvPr/>
          </p:nvSpPr>
          <p:spPr>
            <a:xfrm rot="19965491">
              <a:off x="9045888" y="57171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Daily Scrum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61245CBC-1F5D-40A7-857B-8C19CEADAC7D}"/>
              </a:ext>
            </a:extLst>
          </p:cNvPr>
          <p:cNvGrpSpPr/>
          <p:nvPr/>
        </p:nvGrpSpPr>
        <p:grpSpPr>
          <a:xfrm>
            <a:off x="8113144" y="4539959"/>
            <a:ext cx="1670248" cy="1309634"/>
            <a:chOff x="8113144" y="4539959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49DD561-8688-454C-95F7-6F593C57B173}"/>
                </a:ext>
              </a:extLst>
            </p:cNvPr>
            <p:cNvGrpSpPr/>
            <p:nvPr/>
          </p:nvGrpSpPr>
          <p:grpSpPr>
            <a:xfrm>
              <a:off x="8113144" y="4539959"/>
              <a:ext cx="1670248" cy="1309634"/>
              <a:chOff x="8113144" y="4539959"/>
              <a:chExt cx="1670248" cy="1309634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5C48A84-F91B-4E16-85F5-B8372DF57AB0}"/>
                  </a:ext>
                </a:extLst>
              </p:cNvPr>
              <p:cNvGrpSpPr/>
              <p:nvPr/>
            </p:nvGrpSpPr>
            <p:grpSpPr>
              <a:xfrm>
                <a:off x="8683453" y="4774908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0D511331-D103-4EE5-9506-332FC70A2469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B625EC41-DA0C-4B1D-A2F8-5E3741F6084C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455B6B6-0611-476C-9451-C04AB0B29373}"/>
                  </a:ext>
                </a:extLst>
              </p:cNvPr>
              <p:cNvGrpSpPr/>
              <p:nvPr/>
            </p:nvGrpSpPr>
            <p:grpSpPr>
              <a:xfrm>
                <a:off x="8113144" y="4539959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34371C58-FF40-4BA9-91F0-1BE999406B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CCB69F8E-AB0F-4258-A607-69A30A4B43D3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D8AF5B6-1DCE-4C5C-94DB-54AC67199003}"/>
                </a:ext>
              </a:extLst>
            </p:cNvPr>
            <p:cNvSpPr/>
            <p:nvPr/>
          </p:nvSpPr>
          <p:spPr>
            <a:xfrm rot="19965491">
              <a:off x="8395728" y="466589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78AB02AF-29E4-445B-86BE-70876AB29097}"/>
                </a:ext>
              </a:extLst>
            </p:cNvPr>
            <p:cNvSpPr/>
            <p:nvPr/>
          </p:nvSpPr>
          <p:spPr>
            <a:xfrm rot="19338053">
              <a:off x="8820317" y="4927780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AAD5469-FD65-4B27-974C-18371938C670}"/>
              </a:ext>
            </a:extLst>
          </p:cNvPr>
          <p:cNvGrpSpPr/>
          <p:nvPr/>
        </p:nvGrpSpPr>
        <p:grpSpPr>
          <a:xfrm>
            <a:off x="6054237" y="4819651"/>
            <a:ext cx="1670248" cy="1309634"/>
            <a:chOff x="6054237" y="4819651"/>
            <a:chExt cx="1670248" cy="130963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21D5249-5B7B-4BC5-AF75-B44C65325FE1}"/>
                </a:ext>
              </a:extLst>
            </p:cNvPr>
            <p:cNvGrpSpPr/>
            <p:nvPr/>
          </p:nvGrpSpPr>
          <p:grpSpPr>
            <a:xfrm>
              <a:off x="6054237" y="4819651"/>
              <a:ext cx="1670248" cy="1309634"/>
              <a:chOff x="6054237" y="4819651"/>
              <a:chExt cx="1670248" cy="1309634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CC6DFD2-D1A6-4DE3-9F3E-945F9DD5FFEB}"/>
                  </a:ext>
                </a:extLst>
              </p:cNvPr>
              <p:cNvGrpSpPr/>
              <p:nvPr/>
            </p:nvGrpSpPr>
            <p:grpSpPr>
              <a:xfrm>
                <a:off x="6054237" y="4819651"/>
                <a:ext cx="1247774" cy="1036629"/>
                <a:chOff x="6054237" y="4819651"/>
                <a:chExt cx="1247774" cy="1036629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462A69D-3209-43FC-9075-5131C6CBD158}"/>
                    </a:ext>
                  </a:extLst>
                </p:cNvPr>
                <p:cNvSpPr/>
                <p:nvPr/>
              </p:nvSpPr>
              <p:spPr>
                <a:xfrm>
                  <a:off x="6054237" y="4878959"/>
                  <a:ext cx="1247774" cy="977321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52400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57150 w 1197768"/>
                    <a:gd name="connsiteY13" fmla="*/ 726281 h 971549"/>
                    <a:gd name="connsiteX14" fmla="*/ 130969 w 1197768"/>
                    <a:gd name="connsiteY14" fmla="*/ 683418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090612 w 1197768"/>
                    <a:gd name="connsiteY23" fmla="*/ 228599 h 971549"/>
                    <a:gd name="connsiteX0" fmla="*/ 1154906 w 1197768"/>
                    <a:gd name="connsiteY0" fmla="*/ 235743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96582 w 1197768"/>
                    <a:gd name="connsiteY10" fmla="*/ 882657 h 971549"/>
                    <a:gd name="connsiteX11" fmla="*/ 438150 w 1197768"/>
                    <a:gd name="connsiteY11" fmla="*/ 971549 h 971549"/>
                    <a:gd name="connsiteX12" fmla="*/ 7143 w 1197768"/>
                    <a:gd name="connsiteY12" fmla="*/ 814387 h 971549"/>
                    <a:gd name="connsiteX13" fmla="*/ 0 w 1197768"/>
                    <a:gd name="connsiteY13" fmla="*/ 785812 h 971549"/>
                    <a:gd name="connsiteX14" fmla="*/ 57150 w 1197768"/>
                    <a:gd name="connsiteY14" fmla="*/ 726281 h 971549"/>
                    <a:gd name="connsiteX15" fmla="*/ 130969 w 1197768"/>
                    <a:gd name="connsiteY15" fmla="*/ 683418 h 971549"/>
                    <a:gd name="connsiteX16" fmla="*/ 107156 w 1197768"/>
                    <a:gd name="connsiteY16" fmla="*/ 511968 h 971549"/>
                    <a:gd name="connsiteX17" fmla="*/ 176212 w 1197768"/>
                    <a:gd name="connsiteY17" fmla="*/ 314324 h 971549"/>
                    <a:gd name="connsiteX18" fmla="*/ 304800 w 1197768"/>
                    <a:gd name="connsiteY18" fmla="*/ 171449 h 971549"/>
                    <a:gd name="connsiteX19" fmla="*/ 464343 w 1197768"/>
                    <a:gd name="connsiteY19" fmla="*/ 73818 h 971549"/>
                    <a:gd name="connsiteX20" fmla="*/ 733425 w 1197768"/>
                    <a:gd name="connsiteY20" fmla="*/ 4762 h 971549"/>
                    <a:gd name="connsiteX21" fmla="*/ 981075 w 1197768"/>
                    <a:gd name="connsiteY21" fmla="*/ 14287 h 971549"/>
                    <a:gd name="connsiteX22" fmla="*/ 1197768 w 1197768"/>
                    <a:gd name="connsiteY22" fmla="*/ 80962 h 971549"/>
                    <a:gd name="connsiteX23" fmla="*/ 1154906 w 1197768"/>
                    <a:gd name="connsiteY23" fmla="*/ 235743 h 971549"/>
                    <a:gd name="connsiteX0" fmla="*/ 1154906 w 1247774"/>
                    <a:gd name="connsiteY0" fmla="*/ 235743 h 971549"/>
                    <a:gd name="connsiteX1" fmla="*/ 966787 w 1247774"/>
                    <a:gd name="connsiteY1" fmla="*/ 192880 h 971549"/>
                    <a:gd name="connsiteX2" fmla="*/ 750093 w 1247774"/>
                    <a:gd name="connsiteY2" fmla="*/ 190499 h 971549"/>
                    <a:gd name="connsiteX3" fmla="*/ 592931 w 1247774"/>
                    <a:gd name="connsiteY3" fmla="*/ 221455 h 971549"/>
                    <a:gd name="connsiteX4" fmla="*/ 478631 w 1247774"/>
                    <a:gd name="connsiteY4" fmla="*/ 295274 h 971549"/>
                    <a:gd name="connsiteX5" fmla="*/ 404812 w 1247774"/>
                    <a:gd name="connsiteY5" fmla="*/ 395287 h 971549"/>
                    <a:gd name="connsiteX6" fmla="*/ 381000 w 1247774"/>
                    <a:gd name="connsiteY6" fmla="*/ 516730 h 971549"/>
                    <a:gd name="connsiteX7" fmla="*/ 409575 w 1247774"/>
                    <a:gd name="connsiteY7" fmla="*/ 650080 h 971549"/>
                    <a:gd name="connsiteX8" fmla="*/ 523875 w 1247774"/>
                    <a:gd name="connsiteY8" fmla="*/ 623887 h 971549"/>
                    <a:gd name="connsiteX9" fmla="*/ 500062 w 1247774"/>
                    <a:gd name="connsiteY9" fmla="*/ 723899 h 971549"/>
                    <a:gd name="connsiteX10" fmla="*/ 496582 w 1247774"/>
                    <a:gd name="connsiteY10" fmla="*/ 882657 h 971549"/>
                    <a:gd name="connsiteX11" fmla="*/ 438150 w 1247774"/>
                    <a:gd name="connsiteY11" fmla="*/ 971549 h 971549"/>
                    <a:gd name="connsiteX12" fmla="*/ 7143 w 1247774"/>
                    <a:gd name="connsiteY12" fmla="*/ 814387 h 971549"/>
                    <a:gd name="connsiteX13" fmla="*/ 0 w 1247774"/>
                    <a:gd name="connsiteY13" fmla="*/ 785812 h 971549"/>
                    <a:gd name="connsiteX14" fmla="*/ 57150 w 1247774"/>
                    <a:gd name="connsiteY14" fmla="*/ 726281 h 971549"/>
                    <a:gd name="connsiteX15" fmla="*/ 130969 w 1247774"/>
                    <a:gd name="connsiteY15" fmla="*/ 683418 h 971549"/>
                    <a:gd name="connsiteX16" fmla="*/ 107156 w 1247774"/>
                    <a:gd name="connsiteY16" fmla="*/ 511968 h 971549"/>
                    <a:gd name="connsiteX17" fmla="*/ 176212 w 1247774"/>
                    <a:gd name="connsiteY17" fmla="*/ 314324 h 971549"/>
                    <a:gd name="connsiteX18" fmla="*/ 304800 w 1247774"/>
                    <a:gd name="connsiteY18" fmla="*/ 171449 h 971549"/>
                    <a:gd name="connsiteX19" fmla="*/ 464343 w 1247774"/>
                    <a:gd name="connsiteY19" fmla="*/ 73818 h 971549"/>
                    <a:gd name="connsiteX20" fmla="*/ 733425 w 1247774"/>
                    <a:gd name="connsiteY20" fmla="*/ 4762 h 971549"/>
                    <a:gd name="connsiteX21" fmla="*/ 981075 w 1247774"/>
                    <a:gd name="connsiteY21" fmla="*/ 14287 h 971549"/>
                    <a:gd name="connsiteX22" fmla="*/ 1247774 w 1247774"/>
                    <a:gd name="connsiteY22" fmla="*/ 111919 h 971549"/>
                    <a:gd name="connsiteX23" fmla="*/ 1154906 w 1247774"/>
                    <a:gd name="connsiteY23" fmla="*/ 235743 h 971549"/>
                    <a:gd name="connsiteX0" fmla="*/ 1154906 w 1247774"/>
                    <a:gd name="connsiteY0" fmla="*/ 241515 h 977321"/>
                    <a:gd name="connsiteX1" fmla="*/ 966787 w 1247774"/>
                    <a:gd name="connsiteY1" fmla="*/ 198652 h 977321"/>
                    <a:gd name="connsiteX2" fmla="*/ 750093 w 1247774"/>
                    <a:gd name="connsiteY2" fmla="*/ 196271 h 977321"/>
                    <a:gd name="connsiteX3" fmla="*/ 592931 w 1247774"/>
                    <a:gd name="connsiteY3" fmla="*/ 227227 h 977321"/>
                    <a:gd name="connsiteX4" fmla="*/ 478631 w 1247774"/>
                    <a:gd name="connsiteY4" fmla="*/ 301046 h 977321"/>
                    <a:gd name="connsiteX5" fmla="*/ 404812 w 1247774"/>
                    <a:gd name="connsiteY5" fmla="*/ 401059 h 977321"/>
                    <a:gd name="connsiteX6" fmla="*/ 381000 w 1247774"/>
                    <a:gd name="connsiteY6" fmla="*/ 522502 h 977321"/>
                    <a:gd name="connsiteX7" fmla="*/ 409575 w 1247774"/>
                    <a:gd name="connsiteY7" fmla="*/ 655852 h 977321"/>
                    <a:gd name="connsiteX8" fmla="*/ 523875 w 1247774"/>
                    <a:gd name="connsiteY8" fmla="*/ 629659 h 977321"/>
                    <a:gd name="connsiteX9" fmla="*/ 500062 w 1247774"/>
                    <a:gd name="connsiteY9" fmla="*/ 729671 h 977321"/>
                    <a:gd name="connsiteX10" fmla="*/ 496582 w 1247774"/>
                    <a:gd name="connsiteY10" fmla="*/ 888429 h 977321"/>
                    <a:gd name="connsiteX11" fmla="*/ 438150 w 1247774"/>
                    <a:gd name="connsiteY11" fmla="*/ 977321 h 977321"/>
                    <a:gd name="connsiteX12" fmla="*/ 7143 w 1247774"/>
                    <a:gd name="connsiteY12" fmla="*/ 820159 h 977321"/>
                    <a:gd name="connsiteX13" fmla="*/ 0 w 1247774"/>
                    <a:gd name="connsiteY13" fmla="*/ 791584 h 977321"/>
                    <a:gd name="connsiteX14" fmla="*/ 57150 w 1247774"/>
                    <a:gd name="connsiteY14" fmla="*/ 732053 h 977321"/>
                    <a:gd name="connsiteX15" fmla="*/ 130969 w 1247774"/>
                    <a:gd name="connsiteY15" fmla="*/ 689190 h 977321"/>
                    <a:gd name="connsiteX16" fmla="*/ 107156 w 1247774"/>
                    <a:gd name="connsiteY16" fmla="*/ 517740 h 977321"/>
                    <a:gd name="connsiteX17" fmla="*/ 176212 w 1247774"/>
                    <a:gd name="connsiteY17" fmla="*/ 320096 h 977321"/>
                    <a:gd name="connsiteX18" fmla="*/ 304800 w 1247774"/>
                    <a:gd name="connsiteY18" fmla="*/ 177221 h 977321"/>
                    <a:gd name="connsiteX19" fmla="*/ 464343 w 1247774"/>
                    <a:gd name="connsiteY19" fmla="*/ 79590 h 977321"/>
                    <a:gd name="connsiteX20" fmla="*/ 733425 w 1247774"/>
                    <a:gd name="connsiteY20" fmla="*/ 10534 h 977321"/>
                    <a:gd name="connsiteX21" fmla="*/ 1207294 w 1247774"/>
                    <a:gd name="connsiteY21" fmla="*/ 8153 h 977321"/>
                    <a:gd name="connsiteX22" fmla="*/ 1247774 w 1247774"/>
                    <a:gd name="connsiteY22" fmla="*/ 117691 h 977321"/>
                    <a:gd name="connsiteX23" fmla="*/ 1154906 w 1247774"/>
                    <a:gd name="connsiteY23" fmla="*/ 241515 h 97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47774" h="977321">
                      <a:moveTo>
                        <a:pt x="1154906" y="241515"/>
                      </a:moveTo>
                      <a:cubicBezTo>
                        <a:pt x="1121370" y="226830"/>
                        <a:pt x="1034256" y="206193"/>
                        <a:pt x="966787" y="198652"/>
                      </a:cubicBezTo>
                      <a:cubicBezTo>
                        <a:pt x="899318" y="191111"/>
                        <a:pt x="812402" y="191508"/>
                        <a:pt x="750093" y="196271"/>
                      </a:cubicBezTo>
                      <a:cubicBezTo>
                        <a:pt x="687784" y="201033"/>
                        <a:pt x="638175" y="209764"/>
                        <a:pt x="592931" y="227227"/>
                      </a:cubicBezTo>
                      <a:cubicBezTo>
                        <a:pt x="547687" y="244690"/>
                        <a:pt x="509984" y="272074"/>
                        <a:pt x="478631" y="301046"/>
                      </a:cubicBezTo>
                      <a:cubicBezTo>
                        <a:pt x="447278" y="330018"/>
                        <a:pt x="421084" y="364150"/>
                        <a:pt x="404812" y="401059"/>
                      </a:cubicBezTo>
                      <a:cubicBezTo>
                        <a:pt x="388540" y="437968"/>
                        <a:pt x="380206" y="480037"/>
                        <a:pt x="381000" y="522502"/>
                      </a:cubicBezTo>
                      <a:cubicBezTo>
                        <a:pt x="381794" y="564967"/>
                        <a:pt x="398463" y="618943"/>
                        <a:pt x="409575" y="655852"/>
                      </a:cubicBezTo>
                      <a:cubicBezTo>
                        <a:pt x="447675" y="647121"/>
                        <a:pt x="505222" y="614975"/>
                        <a:pt x="523875" y="629659"/>
                      </a:cubicBezTo>
                      <a:cubicBezTo>
                        <a:pt x="515937" y="662996"/>
                        <a:pt x="505221" y="701096"/>
                        <a:pt x="500062" y="729671"/>
                      </a:cubicBezTo>
                      <a:cubicBezTo>
                        <a:pt x="499696" y="734965"/>
                        <a:pt x="496948" y="883135"/>
                        <a:pt x="496582" y="888429"/>
                      </a:cubicBezTo>
                      <a:lnTo>
                        <a:pt x="438150" y="977321"/>
                      </a:lnTo>
                      <a:cubicBezTo>
                        <a:pt x="294481" y="924934"/>
                        <a:pt x="80168" y="861037"/>
                        <a:pt x="7143" y="820159"/>
                      </a:cubicBezTo>
                      <a:lnTo>
                        <a:pt x="0" y="791584"/>
                      </a:lnTo>
                      <a:cubicBezTo>
                        <a:pt x="46037" y="775709"/>
                        <a:pt x="34925" y="750309"/>
                        <a:pt x="57150" y="732053"/>
                      </a:cubicBezTo>
                      <a:cubicBezTo>
                        <a:pt x="50006" y="710622"/>
                        <a:pt x="144066" y="727290"/>
                        <a:pt x="130969" y="689190"/>
                      </a:cubicBezTo>
                      <a:cubicBezTo>
                        <a:pt x="117872" y="651090"/>
                        <a:pt x="99616" y="579256"/>
                        <a:pt x="107156" y="517740"/>
                      </a:cubicBezTo>
                      <a:cubicBezTo>
                        <a:pt x="114697" y="456224"/>
                        <a:pt x="143271" y="376849"/>
                        <a:pt x="176212" y="320096"/>
                      </a:cubicBezTo>
                      <a:cubicBezTo>
                        <a:pt x="209153" y="263343"/>
                        <a:pt x="256778" y="217305"/>
                        <a:pt x="304800" y="177221"/>
                      </a:cubicBezTo>
                      <a:cubicBezTo>
                        <a:pt x="352822" y="137137"/>
                        <a:pt x="392906" y="107371"/>
                        <a:pt x="464343" y="79590"/>
                      </a:cubicBezTo>
                      <a:cubicBezTo>
                        <a:pt x="535780" y="51809"/>
                        <a:pt x="609600" y="22440"/>
                        <a:pt x="733425" y="10534"/>
                      </a:cubicBezTo>
                      <a:cubicBezTo>
                        <a:pt x="857250" y="-1372"/>
                        <a:pt x="1129904" y="-4547"/>
                        <a:pt x="1207294" y="8153"/>
                      </a:cubicBezTo>
                      <a:cubicBezTo>
                        <a:pt x="1284684" y="20853"/>
                        <a:pt x="1212452" y="82766"/>
                        <a:pt x="1247774" y="117691"/>
                      </a:cubicBezTo>
                      <a:lnTo>
                        <a:pt x="1154906" y="24151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D7403"/>
                    </a:gs>
                    <a:gs pos="0">
                      <a:srgbClr val="FDBE69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7F0B884-2CAC-4BD1-8314-187A31D4895B}"/>
                    </a:ext>
                  </a:extLst>
                </p:cNvPr>
                <p:cNvSpPr/>
                <p:nvPr/>
              </p:nvSpPr>
              <p:spPr>
                <a:xfrm>
                  <a:off x="6100763" y="4819651"/>
                  <a:ext cx="1197768" cy="971549"/>
                </a:xfrm>
                <a:custGeom>
                  <a:avLst/>
                  <a:gdLst>
                    <a:gd name="connsiteX0" fmla="*/ 1090612 w 1197768"/>
                    <a:gd name="connsiteY0" fmla="*/ 228599 h 971549"/>
                    <a:gd name="connsiteX1" fmla="*/ 966787 w 1197768"/>
                    <a:gd name="connsiteY1" fmla="*/ 192880 h 971549"/>
                    <a:gd name="connsiteX2" fmla="*/ 750093 w 1197768"/>
                    <a:gd name="connsiteY2" fmla="*/ 190499 h 971549"/>
                    <a:gd name="connsiteX3" fmla="*/ 592931 w 1197768"/>
                    <a:gd name="connsiteY3" fmla="*/ 221455 h 971549"/>
                    <a:gd name="connsiteX4" fmla="*/ 478631 w 1197768"/>
                    <a:gd name="connsiteY4" fmla="*/ 295274 h 971549"/>
                    <a:gd name="connsiteX5" fmla="*/ 404812 w 1197768"/>
                    <a:gd name="connsiteY5" fmla="*/ 395287 h 971549"/>
                    <a:gd name="connsiteX6" fmla="*/ 381000 w 1197768"/>
                    <a:gd name="connsiteY6" fmla="*/ 516730 h 971549"/>
                    <a:gd name="connsiteX7" fmla="*/ 409575 w 1197768"/>
                    <a:gd name="connsiteY7" fmla="*/ 650080 h 971549"/>
                    <a:gd name="connsiteX8" fmla="*/ 523875 w 1197768"/>
                    <a:gd name="connsiteY8" fmla="*/ 623887 h 971549"/>
                    <a:gd name="connsiteX9" fmla="*/ 500062 w 1197768"/>
                    <a:gd name="connsiteY9" fmla="*/ 723899 h 971549"/>
                    <a:gd name="connsiteX10" fmla="*/ 438150 w 1197768"/>
                    <a:gd name="connsiteY10" fmla="*/ 971549 h 971549"/>
                    <a:gd name="connsiteX11" fmla="*/ 7143 w 1197768"/>
                    <a:gd name="connsiteY11" fmla="*/ 814387 h 971549"/>
                    <a:gd name="connsiteX12" fmla="*/ 0 w 1197768"/>
                    <a:gd name="connsiteY12" fmla="*/ 785812 h 971549"/>
                    <a:gd name="connsiteX13" fmla="*/ 138112 w 1197768"/>
                    <a:gd name="connsiteY13" fmla="*/ 738187 h 971549"/>
                    <a:gd name="connsiteX14" fmla="*/ 116681 w 1197768"/>
                    <a:gd name="connsiteY14" fmla="*/ 673893 h 971549"/>
                    <a:gd name="connsiteX15" fmla="*/ 107156 w 1197768"/>
                    <a:gd name="connsiteY15" fmla="*/ 511968 h 971549"/>
                    <a:gd name="connsiteX16" fmla="*/ 176212 w 1197768"/>
                    <a:gd name="connsiteY16" fmla="*/ 314324 h 971549"/>
                    <a:gd name="connsiteX17" fmla="*/ 304800 w 1197768"/>
                    <a:gd name="connsiteY17" fmla="*/ 171449 h 971549"/>
                    <a:gd name="connsiteX18" fmla="*/ 464343 w 1197768"/>
                    <a:gd name="connsiteY18" fmla="*/ 73818 h 971549"/>
                    <a:gd name="connsiteX19" fmla="*/ 733425 w 1197768"/>
                    <a:gd name="connsiteY19" fmla="*/ 4762 h 971549"/>
                    <a:gd name="connsiteX20" fmla="*/ 981075 w 1197768"/>
                    <a:gd name="connsiteY20" fmla="*/ 14287 h 971549"/>
                    <a:gd name="connsiteX21" fmla="*/ 1197768 w 1197768"/>
                    <a:gd name="connsiteY21" fmla="*/ 80962 h 971549"/>
                    <a:gd name="connsiteX22" fmla="*/ 1090612 w 1197768"/>
                    <a:gd name="connsiteY22" fmla="*/ 228599 h 971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97768" h="971549">
                      <a:moveTo>
                        <a:pt x="1090612" y="228599"/>
                      </a:moveTo>
                      <a:cubicBezTo>
                        <a:pt x="1057076" y="213914"/>
                        <a:pt x="1023540" y="199230"/>
                        <a:pt x="966787" y="192880"/>
                      </a:cubicBezTo>
                      <a:cubicBezTo>
                        <a:pt x="910034" y="186530"/>
                        <a:pt x="812402" y="185736"/>
                        <a:pt x="750093" y="190499"/>
                      </a:cubicBezTo>
                      <a:cubicBezTo>
                        <a:pt x="687784" y="195261"/>
                        <a:pt x="638175" y="203992"/>
                        <a:pt x="592931" y="221455"/>
                      </a:cubicBezTo>
                      <a:cubicBezTo>
                        <a:pt x="547687" y="238918"/>
                        <a:pt x="509984" y="266302"/>
                        <a:pt x="478631" y="295274"/>
                      </a:cubicBezTo>
                      <a:cubicBezTo>
                        <a:pt x="447278" y="324246"/>
                        <a:pt x="421084" y="358378"/>
                        <a:pt x="404812" y="395287"/>
                      </a:cubicBezTo>
                      <a:cubicBezTo>
                        <a:pt x="388540" y="432196"/>
                        <a:pt x="380206" y="474265"/>
                        <a:pt x="381000" y="516730"/>
                      </a:cubicBezTo>
                      <a:cubicBezTo>
                        <a:pt x="381794" y="559195"/>
                        <a:pt x="398463" y="613171"/>
                        <a:pt x="409575" y="650080"/>
                      </a:cubicBezTo>
                      <a:cubicBezTo>
                        <a:pt x="447675" y="641349"/>
                        <a:pt x="505222" y="609203"/>
                        <a:pt x="523875" y="623887"/>
                      </a:cubicBezTo>
                      <a:cubicBezTo>
                        <a:pt x="515937" y="657224"/>
                        <a:pt x="505221" y="695324"/>
                        <a:pt x="500062" y="723899"/>
                      </a:cubicBezTo>
                      <a:lnTo>
                        <a:pt x="438150" y="971549"/>
                      </a:lnTo>
                      <a:cubicBezTo>
                        <a:pt x="294481" y="919162"/>
                        <a:pt x="80168" y="855265"/>
                        <a:pt x="7143" y="814387"/>
                      </a:cubicBezTo>
                      <a:lnTo>
                        <a:pt x="0" y="785812"/>
                      </a:lnTo>
                      <a:cubicBezTo>
                        <a:pt x="46037" y="769937"/>
                        <a:pt x="115887" y="756443"/>
                        <a:pt x="138112" y="738187"/>
                      </a:cubicBezTo>
                      <a:cubicBezTo>
                        <a:pt x="130968" y="716756"/>
                        <a:pt x="121840" y="711596"/>
                        <a:pt x="116681" y="673893"/>
                      </a:cubicBezTo>
                      <a:cubicBezTo>
                        <a:pt x="111522" y="636190"/>
                        <a:pt x="97234" y="571896"/>
                        <a:pt x="107156" y="511968"/>
                      </a:cubicBezTo>
                      <a:cubicBezTo>
                        <a:pt x="117078" y="452040"/>
                        <a:pt x="143271" y="371077"/>
                        <a:pt x="176212" y="314324"/>
                      </a:cubicBezTo>
                      <a:cubicBezTo>
                        <a:pt x="209153" y="257571"/>
                        <a:pt x="256778" y="211533"/>
                        <a:pt x="304800" y="171449"/>
                      </a:cubicBezTo>
                      <a:cubicBezTo>
                        <a:pt x="352822" y="131365"/>
                        <a:pt x="392906" y="101599"/>
                        <a:pt x="464343" y="73818"/>
                      </a:cubicBezTo>
                      <a:cubicBezTo>
                        <a:pt x="535780" y="46037"/>
                        <a:pt x="647303" y="14684"/>
                        <a:pt x="733425" y="4762"/>
                      </a:cubicBezTo>
                      <a:cubicBezTo>
                        <a:pt x="819547" y="-5160"/>
                        <a:pt x="903685" y="1587"/>
                        <a:pt x="981075" y="14287"/>
                      </a:cubicBezTo>
                      <a:cubicBezTo>
                        <a:pt x="1058465" y="26987"/>
                        <a:pt x="1162446" y="46037"/>
                        <a:pt x="1197768" y="80962"/>
                      </a:cubicBezTo>
                      <a:lnTo>
                        <a:pt x="1090612" y="22859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A6B03"/>
                    </a:gs>
                    <a:gs pos="100000">
                      <a:srgbClr val="FDBB65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1BB8FBB-3407-4775-8ED9-C5DA818827A2}"/>
                  </a:ext>
                </a:extLst>
              </p:cNvPr>
              <p:cNvGrpSpPr/>
              <p:nvPr/>
            </p:nvGrpSpPr>
            <p:grpSpPr>
              <a:xfrm>
                <a:off x="6624546" y="5054600"/>
                <a:ext cx="1099939" cy="1074685"/>
                <a:chOff x="6624546" y="5054600"/>
                <a:chExt cx="1099939" cy="1074685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7971DEC8-2B0F-4C08-BD09-CA397C68715F}"/>
                    </a:ext>
                  </a:extLst>
                </p:cNvPr>
                <p:cNvSpPr/>
                <p:nvPr/>
              </p:nvSpPr>
              <p:spPr>
                <a:xfrm>
                  <a:off x="6624546" y="5146959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BD3B01"/>
                    </a:gs>
                    <a:gs pos="100000">
                      <a:srgbClr val="FFB84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47FB236C-59F5-45F8-A43C-966F517E753D}"/>
                    </a:ext>
                  </a:extLst>
                </p:cNvPr>
                <p:cNvSpPr/>
                <p:nvPr/>
              </p:nvSpPr>
              <p:spPr>
                <a:xfrm>
                  <a:off x="6664035" y="5054600"/>
                  <a:ext cx="1060450" cy="982326"/>
                </a:xfrm>
                <a:custGeom>
                  <a:avLst/>
                  <a:gdLst>
                    <a:gd name="connsiteX0" fmla="*/ 0 w 1060450"/>
                    <a:gd name="connsiteY0" fmla="*/ 942975 h 982326"/>
                    <a:gd name="connsiteX1" fmla="*/ 149225 w 1060450"/>
                    <a:gd name="connsiteY1" fmla="*/ 977900 h 982326"/>
                    <a:gd name="connsiteX2" fmla="*/ 454025 w 1060450"/>
                    <a:gd name="connsiteY2" fmla="*/ 965200 h 982326"/>
                    <a:gd name="connsiteX3" fmla="*/ 809625 w 1060450"/>
                    <a:gd name="connsiteY3" fmla="*/ 828675 h 982326"/>
                    <a:gd name="connsiteX4" fmla="*/ 1035050 w 1060450"/>
                    <a:gd name="connsiteY4" fmla="*/ 555625 h 982326"/>
                    <a:gd name="connsiteX5" fmla="*/ 1025525 w 1060450"/>
                    <a:gd name="connsiteY5" fmla="*/ 203200 h 982326"/>
                    <a:gd name="connsiteX6" fmla="*/ 1003300 w 1060450"/>
                    <a:gd name="connsiteY6" fmla="*/ 152400 h 982326"/>
                    <a:gd name="connsiteX7" fmla="*/ 1060450 w 1060450"/>
                    <a:gd name="connsiteY7" fmla="*/ 146050 h 982326"/>
                    <a:gd name="connsiteX8" fmla="*/ 809625 w 1060450"/>
                    <a:gd name="connsiteY8" fmla="*/ 0 h 982326"/>
                    <a:gd name="connsiteX9" fmla="*/ 720725 w 1060450"/>
                    <a:gd name="connsiteY9" fmla="*/ 161925 h 982326"/>
                    <a:gd name="connsiteX10" fmla="*/ 800100 w 1060450"/>
                    <a:gd name="connsiteY10" fmla="*/ 165100 h 982326"/>
                    <a:gd name="connsiteX11" fmla="*/ 822325 w 1060450"/>
                    <a:gd name="connsiteY11" fmla="*/ 231775 h 982326"/>
                    <a:gd name="connsiteX12" fmla="*/ 825500 w 1060450"/>
                    <a:gd name="connsiteY12" fmla="*/ 320675 h 982326"/>
                    <a:gd name="connsiteX13" fmla="*/ 781050 w 1060450"/>
                    <a:gd name="connsiteY13" fmla="*/ 457200 h 982326"/>
                    <a:gd name="connsiteX14" fmla="*/ 663575 w 1060450"/>
                    <a:gd name="connsiteY14" fmla="*/ 587375 h 982326"/>
                    <a:gd name="connsiteX15" fmla="*/ 482600 w 1060450"/>
                    <a:gd name="connsiteY15" fmla="*/ 663575 h 982326"/>
                    <a:gd name="connsiteX16" fmla="*/ 298450 w 1060450"/>
                    <a:gd name="connsiteY16" fmla="*/ 688975 h 982326"/>
                    <a:gd name="connsiteX17" fmla="*/ 120650 w 1060450"/>
                    <a:gd name="connsiteY17" fmla="*/ 663575 h 982326"/>
                    <a:gd name="connsiteX18" fmla="*/ 0 w 1060450"/>
                    <a:gd name="connsiteY18" fmla="*/ 942975 h 982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60450" h="982326">
                      <a:moveTo>
                        <a:pt x="0" y="942975"/>
                      </a:moveTo>
                      <a:cubicBezTo>
                        <a:pt x="36777" y="958585"/>
                        <a:pt x="73554" y="974196"/>
                        <a:pt x="149225" y="977900"/>
                      </a:cubicBezTo>
                      <a:cubicBezTo>
                        <a:pt x="224896" y="981604"/>
                        <a:pt x="343958" y="990071"/>
                        <a:pt x="454025" y="965200"/>
                      </a:cubicBezTo>
                      <a:cubicBezTo>
                        <a:pt x="564092" y="940329"/>
                        <a:pt x="712787" y="896938"/>
                        <a:pt x="809625" y="828675"/>
                      </a:cubicBezTo>
                      <a:cubicBezTo>
                        <a:pt x="906463" y="760412"/>
                        <a:pt x="999067" y="659871"/>
                        <a:pt x="1035050" y="555625"/>
                      </a:cubicBezTo>
                      <a:cubicBezTo>
                        <a:pt x="1071033" y="451379"/>
                        <a:pt x="1030817" y="270404"/>
                        <a:pt x="1025525" y="203200"/>
                      </a:cubicBezTo>
                      <a:cubicBezTo>
                        <a:pt x="1020233" y="135996"/>
                        <a:pt x="1011766" y="144198"/>
                        <a:pt x="1003300" y="152400"/>
                      </a:cubicBezTo>
                      <a:lnTo>
                        <a:pt x="1060450" y="146050"/>
                      </a:lnTo>
                      <a:lnTo>
                        <a:pt x="809625" y="0"/>
                      </a:lnTo>
                      <a:lnTo>
                        <a:pt x="720725" y="161925"/>
                      </a:lnTo>
                      <a:cubicBezTo>
                        <a:pt x="747183" y="162983"/>
                        <a:pt x="784225" y="166158"/>
                        <a:pt x="800100" y="165100"/>
                      </a:cubicBezTo>
                      <a:cubicBezTo>
                        <a:pt x="807508" y="187325"/>
                        <a:pt x="818092" y="205846"/>
                        <a:pt x="822325" y="231775"/>
                      </a:cubicBezTo>
                      <a:cubicBezTo>
                        <a:pt x="826558" y="257704"/>
                        <a:pt x="832379" y="283104"/>
                        <a:pt x="825500" y="320675"/>
                      </a:cubicBezTo>
                      <a:cubicBezTo>
                        <a:pt x="818621" y="358246"/>
                        <a:pt x="808038" y="412750"/>
                        <a:pt x="781050" y="457200"/>
                      </a:cubicBezTo>
                      <a:cubicBezTo>
                        <a:pt x="754062" y="501650"/>
                        <a:pt x="713317" y="552979"/>
                        <a:pt x="663575" y="587375"/>
                      </a:cubicBezTo>
                      <a:cubicBezTo>
                        <a:pt x="613833" y="621771"/>
                        <a:pt x="543454" y="646642"/>
                        <a:pt x="482600" y="663575"/>
                      </a:cubicBezTo>
                      <a:cubicBezTo>
                        <a:pt x="421746" y="680508"/>
                        <a:pt x="358775" y="688975"/>
                        <a:pt x="298450" y="688975"/>
                      </a:cubicBezTo>
                      <a:cubicBezTo>
                        <a:pt x="238125" y="688975"/>
                        <a:pt x="149754" y="666221"/>
                        <a:pt x="120650" y="663575"/>
                      </a:cubicBezTo>
                      <a:lnTo>
                        <a:pt x="0" y="94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B648"/>
                    </a:gs>
                    <a:gs pos="100000">
                      <a:srgbClr val="FE6300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F32BF6E-7B73-4784-B8D1-FA8ABAFCB3E3}"/>
                </a:ext>
              </a:extLst>
            </p:cNvPr>
            <p:cNvSpPr/>
            <p:nvPr/>
          </p:nvSpPr>
          <p:spPr>
            <a:xfrm rot="19965491">
              <a:off x="6349318" y="4942331"/>
              <a:ext cx="890452" cy="641071"/>
            </a:xfrm>
            <a:prstGeom prst="rect">
              <a:avLst/>
            </a:prstGeom>
          </p:spPr>
          <p:txBody>
            <a:bodyPr wrap="none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Inspect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631A87C7-5448-4CD6-BAEB-F0A479657272}"/>
                </a:ext>
              </a:extLst>
            </p:cNvPr>
            <p:cNvSpPr/>
            <p:nvPr/>
          </p:nvSpPr>
          <p:spPr>
            <a:xfrm rot="19338053">
              <a:off x="6753735" y="5194952"/>
              <a:ext cx="890452" cy="641071"/>
            </a:xfrm>
            <a:prstGeom prst="rect">
              <a:avLst/>
            </a:prstGeom>
          </p:spPr>
          <p:txBody>
            <a:bodyPr wrap="none">
              <a:prstTxWarp prst="textArchDown">
                <a:avLst>
                  <a:gd name="adj" fmla="val 2504079"/>
                </a:avLst>
              </a:prstTxWarp>
              <a:spAutoFit/>
            </a:bodyPr>
            <a:lstStyle/>
            <a:p>
              <a:r>
                <a:rPr lang="en-US" dirty="0"/>
                <a:t>Adapt</a:t>
              </a: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2D9DCC0-4CB4-413F-A629-C164DECFB304}"/>
              </a:ext>
            </a:extLst>
          </p:cNvPr>
          <p:cNvSpPr txBox="1"/>
          <p:nvPr/>
        </p:nvSpPr>
        <p:spPr>
          <a:xfrm>
            <a:off x="8474287" y="5829491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Review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A3C720A-F3CD-471B-AA78-29F4065ED05D}"/>
              </a:ext>
            </a:extLst>
          </p:cNvPr>
          <p:cNvSpPr txBox="1"/>
          <p:nvPr/>
        </p:nvSpPr>
        <p:spPr>
          <a:xfrm>
            <a:off x="6212796" y="6086663"/>
            <a:ext cx="176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Sprint Retrospective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3ADDCB8-5CCB-4C02-A9D7-91191DA0DC85}"/>
              </a:ext>
            </a:extLst>
          </p:cNvPr>
          <p:cNvSpPr txBox="1"/>
          <p:nvPr/>
        </p:nvSpPr>
        <p:spPr>
          <a:xfrm>
            <a:off x="10269402" y="4620512"/>
            <a:ext cx="1544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Potentially shippable product increment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5FFCB01-5091-42B5-9CF1-C95077395D13}"/>
              </a:ext>
            </a:extLst>
          </p:cNvPr>
          <p:cNvGrpSpPr/>
          <p:nvPr/>
        </p:nvGrpSpPr>
        <p:grpSpPr>
          <a:xfrm>
            <a:off x="6994293" y="3340953"/>
            <a:ext cx="892180" cy="809625"/>
            <a:chOff x="430212" y="3448049"/>
            <a:chExt cx="892180" cy="80962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8496A92-EC4B-4127-90F3-1F08F9D5683F}"/>
                </a:ext>
              </a:extLst>
            </p:cNvPr>
            <p:cNvSpPr/>
            <p:nvPr/>
          </p:nvSpPr>
          <p:spPr>
            <a:xfrm rot="10800000">
              <a:off x="430212" y="3831431"/>
              <a:ext cx="892180" cy="426243"/>
            </a:xfrm>
            <a:custGeom>
              <a:avLst/>
              <a:gdLst>
                <a:gd name="connsiteX0" fmla="*/ 0 w 892180"/>
                <a:gd name="connsiteY0" fmla="*/ 0 h 426243"/>
                <a:gd name="connsiteX1" fmla="*/ 892180 w 892180"/>
                <a:gd name="connsiteY1" fmla="*/ 0 h 426243"/>
                <a:gd name="connsiteX2" fmla="*/ 446090 w 892180"/>
                <a:gd name="connsiteY2" fmla="*/ 426243 h 426243"/>
                <a:gd name="connsiteX3" fmla="*/ 0 w 892180"/>
                <a:gd name="connsiteY3" fmla="*/ 0 h 4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180" h="426243">
                  <a:moveTo>
                    <a:pt x="0" y="0"/>
                  </a:moveTo>
                  <a:lnTo>
                    <a:pt x="892180" y="0"/>
                  </a:lnTo>
                  <a:cubicBezTo>
                    <a:pt x="892180" y="235408"/>
                    <a:pt x="692459" y="426243"/>
                    <a:pt x="446090" y="426243"/>
                  </a:cubicBezTo>
                  <a:cubicBezTo>
                    <a:pt x="199721" y="426243"/>
                    <a:pt x="0" y="23540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B323F11-3382-4131-90C5-8408DACBCE13}"/>
                </a:ext>
              </a:extLst>
            </p:cNvPr>
            <p:cNvSpPr/>
            <p:nvPr/>
          </p:nvSpPr>
          <p:spPr>
            <a:xfrm>
              <a:off x="623888" y="3448049"/>
              <a:ext cx="466724" cy="46672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BF012F0-814D-4279-AD2C-349320F74ACD}"/>
                </a:ext>
              </a:extLst>
            </p:cNvPr>
            <p:cNvSpPr/>
            <p:nvPr/>
          </p:nvSpPr>
          <p:spPr>
            <a:xfrm>
              <a:off x="623887" y="3448049"/>
              <a:ext cx="451640" cy="218334"/>
            </a:xfrm>
            <a:custGeom>
              <a:avLst/>
              <a:gdLst>
                <a:gd name="connsiteX0" fmla="*/ 401357 w 406380"/>
                <a:gd name="connsiteY0" fmla="*/ 140670 h 218334"/>
                <a:gd name="connsiteX1" fmla="*/ 284675 w 406380"/>
                <a:gd name="connsiteY1" fmla="*/ 169245 h 218334"/>
                <a:gd name="connsiteX2" fmla="*/ 139419 w 406380"/>
                <a:gd name="connsiteY2" fmla="*/ 107332 h 218334"/>
                <a:gd name="connsiteX3" fmla="*/ 122750 w 406380"/>
                <a:gd name="connsiteY3" fmla="*/ 169245 h 218334"/>
                <a:gd name="connsiteX4" fmla="*/ 84650 w 406380"/>
                <a:gd name="connsiteY4" fmla="*/ 133526 h 218334"/>
                <a:gd name="connsiteX5" fmla="*/ 56075 w 406380"/>
                <a:gd name="connsiteY5" fmla="*/ 197820 h 218334"/>
                <a:gd name="connsiteX6" fmla="*/ 1307 w 406380"/>
                <a:gd name="connsiteY6" fmla="*/ 212107 h 218334"/>
                <a:gd name="connsiteX7" fmla="*/ 22738 w 406380"/>
                <a:gd name="connsiteY7" fmla="*/ 104951 h 218334"/>
                <a:gd name="connsiteX8" fmla="*/ 84650 w 406380"/>
                <a:gd name="connsiteY8" fmla="*/ 38276 h 218334"/>
                <a:gd name="connsiteX9" fmla="*/ 187044 w 406380"/>
                <a:gd name="connsiteY9" fmla="*/ 176 h 218334"/>
                <a:gd name="connsiteX10" fmla="*/ 313250 w 406380"/>
                <a:gd name="connsiteY10" fmla="*/ 26370 h 218334"/>
                <a:gd name="connsiteX11" fmla="*/ 377544 w 406380"/>
                <a:gd name="connsiteY11" fmla="*/ 78757 h 218334"/>
                <a:gd name="connsiteX12" fmla="*/ 401357 w 406380"/>
                <a:gd name="connsiteY12" fmla="*/ 140670 h 21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6380" h="218334">
                  <a:moveTo>
                    <a:pt x="401357" y="140670"/>
                  </a:moveTo>
                  <a:cubicBezTo>
                    <a:pt x="385879" y="155751"/>
                    <a:pt x="328331" y="174801"/>
                    <a:pt x="284675" y="169245"/>
                  </a:cubicBezTo>
                  <a:cubicBezTo>
                    <a:pt x="241019" y="163689"/>
                    <a:pt x="166406" y="107332"/>
                    <a:pt x="139419" y="107332"/>
                  </a:cubicBezTo>
                  <a:cubicBezTo>
                    <a:pt x="112432" y="107332"/>
                    <a:pt x="131878" y="164879"/>
                    <a:pt x="122750" y="169245"/>
                  </a:cubicBezTo>
                  <a:cubicBezTo>
                    <a:pt x="113622" y="173611"/>
                    <a:pt x="95762" y="128764"/>
                    <a:pt x="84650" y="133526"/>
                  </a:cubicBezTo>
                  <a:cubicBezTo>
                    <a:pt x="73538" y="138288"/>
                    <a:pt x="69965" y="184723"/>
                    <a:pt x="56075" y="197820"/>
                  </a:cubicBezTo>
                  <a:cubicBezTo>
                    <a:pt x="42185" y="210917"/>
                    <a:pt x="6863" y="227585"/>
                    <a:pt x="1307" y="212107"/>
                  </a:cubicBezTo>
                  <a:cubicBezTo>
                    <a:pt x="-4249" y="196629"/>
                    <a:pt x="8847" y="133923"/>
                    <a:pt x="22738" y="104951"/>
                  </a:cubicBezTo>
                  <a:cubicBezTo>
                    <a:pt x="36628" y="75979"/>
                    <a:pt x="57266" y="55738"/>
                    <a:pt x="84650" y="38276"/>
                  </a:cubicBezTo>
                  <a:cubicBezTo>
                    <a:pt x="112034" y="20813"/>
                    <a:pt x="148944" y="2160"/>
                    <a:pt x="187044" y="176"/>
                  </a:cubicBezTo>
                  <a:cubicBezTo>
                    <a:pt x="225144" y="-1808"/>
                    <a:pt x="281500" y="13273"/>
                    <a:pt x="313250" y="26370"/>
                  </a:cubicBezTo>
                  <a:cubicBezTo>
                    <a:pt x="345000" y="39467"/>
                    <a:pt x="362066" y="61295"/>
                    <a:pt x="377544" y="78757"/>
                  </a:cubicBezTo>
                  <a:cubicBezTo>
                    <a:pt x="393022" y="96219"/>
                    <a:pt x="416835" y="125589"/>
                    <a:pt x="401357" y="1406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3E6BE48-D042-401E-8C26-C0B47673CB5F}"/>
              </a:ext>
            </a:extLst>
          </p:cNvPr>
          <p:cNvGrpSpPr/>
          <p:nvPr/>
        </p:nvGrpSpPr>
        <p:grpSpPr>
          <a:xfrm>
            <a:off x="7167473" y="3849410"/>
            <a:ext cx="491459" cy="471429"/>
            <a:chOff x="7167471" y="3849408"/>
            <a:chExt cx="491459" cy="471429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149A929D-F821-4296-AB7F-563C09DB2F35}"/>
                </a:ext>
              </a:extLst>
            </p:cNvPr>
            <p:cNvSpPr/>
            <p:nvPr/>
          </p:nvSpPr>
          <p:spPr>
            <a:xfrm>
              <a:off x="7167471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AD417188-3338-4161-AB99-F3EE2A56DA17}"/>
                </a:ext>
              </a:extLst>
            </p:cNvPr>
            <p:cNvSpPr/>
            <p:nvPr/>
          </p:nvSpPr>
          <p:spPr>
            <a:xfrm>
              <a:off x="7393690" y="4063662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38E13E72-A627-44E2-AE7D-3B31B984BD03}"/>
                </a:ext>
              </a:extLst>
            </p:cNvPr>
            <p:cNvSpPr/>
            <p:nvPr/>
          </p:nvSpPr>
          <p:spPr>
            <a:xfrm>
              <a:off x="7280581" y="3849408"/>
              <a:ext cx="265240" cy="257175"/>
            </a:xfrm>
            <a:prstGeom prst="cube">
              <a:avLst/>
            </a:prstGeom>
            <a:gradFill flip="none" rotWithShape="1">
              <a:gsLst>
                <a:gs pos="0">
                  <a:srgbClr val="A5E157"/>
                </a:gs>
                <a:gs pos="100000">
                  <a:srgbClr val="09934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7" name="Title 1">
            <a:extLst>
              <a:ext uri="{FF2B5EF4-FFF2-40B4-BE49-F238E27FC236}">
                <a16:creationId xmlns:a16="http://schemas.microsoft.com/office/drawing/2014/main" id="{6994B216-B527-4EE0-97A1-B36FDCE9218C}"/>
              </a:ext>
            </a:extLst>
          </p:cNvPr>
          <p:cNvSpPr txBox="1">
            <a:spLocks/>
          </p:cNvSpPr>
          <p:nvPr/>
        </p:nvSpPr>
        <p:spPr>
          <a:xfrm>
            <a:off x="-327546" y="-222055"/>
            <a:ext cx="7967154" cy="14351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Process Methodology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56174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5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75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5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7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7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00"/>
                            </p:stCondLst>
                            <p:childTnLst>
                              <p:par>
                                <p:cTn id="24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500"/>
                            </p:stCondLst>
                            <p:childTnLst>
                              <p:par>
                                <p:cTn id="2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750"/>
                            </p:stCondLst>
                            <p:childTnLst>
                              <p:par>
                                <p:cTn id="2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3" grpId="1" animBg="1"/>
      <p:bldP spid="14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73" grpId="0" animBg="1"/>
      <p:bldP spid="174" grpId="0" animBg="1"/>
      <p:bldP spid="175" grpId="0" animBg="1"/>
      <p:bldP spid="185" grpId="0" animBg="1"/>
      <p:bldP spid="182" grpId="0" animBg="1"/>
      <p:bldP spid="183" grpId="0" animBg="1"/>
      <p:bldP spid="184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8" grpId="0" animBg="1"/>
      <p:bldP spid="233" grpId="0"/>
      <p:bldP spid="238" grpId="0"/>
      <p:bldP spid="242" grpId="0"/>
      <p:bldP spid="243" grpId="0"/>
      <p:bldP spid="244" grpId="0"/>
      <p:bldP spid="245" grpId="0"/>
      <p:bldP spid="256" grpId="0"/>
      <p:bldP spid="257" grpId="0"/>
      <p:bldP spid="2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1B2F653F-9209-4A43-9B53-C1D3EB86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789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18216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18959 -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CA4C925C-2BAA-4A32-9ECC-166DD0EA999E}"/>
              </a:ext>
            </a:extLst>
          </p:cNvPr>
          <p:cNvSpPr/>
          <p:nvPr/>
        </p:nvSpPr>
        <p:spPr>
          <a:xfrm>
            <a:off x="-1401" y="0"/>
            <a:ext cx="12203199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ight Triangle 196">
            <a:extLst>
              <a:ext uri="{FF2B5EF4-FFF2-40B4-BE49-F238E27FC236}">
                <a16:creationId xmlns:a16="http://schemas.microsoft.com/office/drawing/2014/main" id="{BDCEB0CE-4DF4-4CF8-90B2-9D50445A3C4E}"/>
              </a:ext>
            </a:extLst>
          </p:cNvPr>
          <p:cNvSpPr/>
          <p:nvPr/>
        </p:nvSpPr>
        <p:spPr>
          <a:xfrm rot="5400000">
            <a:off x="2666430" y="-2666432"/>
            <a:ext cx="6859140" cy="12192003"/>
          </a:xfrm>
          <a:custGeom>
            <a:avLst/>
            <a:gdLst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859140 w 6859140"/>
              <a:gd name="connsiteY2" fmla="*/ 9135609 h 9135609"/>
              <a:gd name="connsiteX3" fmla="*/ 0 w 6859140"/>
              <a:gd name="connsiteY3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859140 w 6859140"/>
              <a:gd name="connsiteY3" fmla="*/ 9135609 h 9135609"/>
              <a:gd name="connsiteX4" fmla="*/ 0 w 6859140"/>
              <a:gd name="connsiteY4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87639 w 6859140"/>
              <a:gd name="connsiteY3" fmla="*/ 8648703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55889 w 6859140"/>
              <a:gd name="connsiteY3" fmla="*/ 8864606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85259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356740 w 6859140"/>
              <a:gd name="connsiteY2" fmla="*/ 260349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692020 w 6859140"/>
              <a:gd name="connsiteY2" fmla="*/ 953767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463420 w 6859140"/>
              <a:gd name="connsiteY2" fmla="*/ 138425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211439 w 6859140"/>
              <a:gd name="connsiteY3" fmla="*/ 892811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  <a:gd name="connsiteX0" fmla="*/ 0 w 6859140"/>
              <a:gd name="connsiteY0" fmla="*/ 9135609 h 9135609"/>
              <a:gd name="connsiteX1" fmla="*/ 0 w 6859140"/>
              <a:gd name="connsiteY1" fmla="*/ 0 h 9135609"/>
              <a:gd name="connsiteX2" fmla="*/ 1446400 w 6859140"/>
              <a:gd name="connsiteY2" fmla="*/ 603243 h 9135609"/>
              <a:gd name="connsiteX3" fmla="*/ 6333362 w 6859140"/>
              <a:gd name="connsiteY3" fmla="*/ 8729992 h 9135609"/>
              <a:gd name="connsiteX4" fmla="*/ 6859140 w 6859140"/>
              <a:gd name="connsiteY4" fmla="*/ 9135609 h 9135609"/>
              <a:gd name="connsiteX5" fmla="*/ 0 w 6859140"/>
              <a:gd name="connsiteY5" fmla="*/ 9135609 h 913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140" h="9135609">
                <a:moveTo>
                  <a:pt x="0" y="9135609"/>
                </a:moveTo>
                <a:lnTo>
                  <a:pt x="0" y="0"/>
                </a:lnTo>
                <a:cubicBezTo>
                  <a:pt x="1285620" y="372531"/>
                  <a:pt x="1331720" y="459310"/>
                  <a:pt x="1446400" y="603243"/>
                </a:cubicBezTo>
                <a:cubicBezTo>
                  <a:pt x="3465700" y="3361260"/>
                  <a:pt x="4314062" y="5971975"/>
                  <a:pt x="6333362" y="8729992"/>
                </a:cubicBezTo>
                <a:lnTo>
                  <a:pt x="6859140" y="9135609"/>
                </a:lnTo>
                <a:lnTo>
                  <a:pt x="0" y="913560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7BB200E-0420-40FA-B710-75299C7FA807}"/>
              </a:ext>
            </a:extLst>
          </p:cNvPr>
          <p:cNvSpPr/>
          <p:nvPr/>
        </p:nvSpPr>
        <p:spPr>
          <a:xfrm>
            <a:off x="201846" y="469900"/>
            <a:ext cx="11796426" cy="615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" name="Picture 13">
            <a:extLst>
              <a:ext uri="{FF2B5EF4-FFF2-40B4-BE49-F238E27FC236}">
                <a16:creationId xmlns:a16="http://schemas.microsoft.com/office/drawing/2014/main" id="{0AE8662E-D568-4D2C-9B25-7097ECAF9FC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3382" y="457922"/>
            <a:ext cx="749989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" name="Picture 14">
            <a:extLst>
              <a:ext uri="{FF2B5EF4-FFF2-40B4-BE49-F238E27FC236}">
                <a16:creationId xmlns:a16="http://schemas.microsoft.com/office/drawing/2014/main" id="{44957C34-BF34-410F-A324-B163B18386E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9763" y="413062"/>
            <a:ext cx="67795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" name="Picture 15">
            <a:extLst>
              <a:ext uri="{FF2B5EF4-FFF2-40B4-BE49-F238E27FC236}">
                <a16:creationId xmlns:a16="http://schemas.microsoft.com/office/drawing/2014/main" id="{F970DBB9-9E94-4331-8360-8816D16C30A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25" y="2852324"/>
            <a:ext cx="66524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" name="Picture 16">
            <a:extLst>
              <a:ext uri="{FF2B5EF4-FFF2-40B4-BE49-F238E27FC236}">
                <a16:creationId xmlns:a16="http://schemas.microsoft.com/office/drawing/2014/main" id="{6CA9AF7B-9D7D-4DF0-A8B2-C21736CB4BA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57324" y="377651"/>
            <a:ext cx="745751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" name="Picture 17">
            <a:extLst>
              <a:ext uri="{FF2B5EF4-FFF2-40B4-BE49-F238E27FC236}">
                <a16:creationId xmlns:a16="http://schemas.microsoft.com/office/drawing/2014/main" id="{01CC3007-1605-4594-BE49-4CDDC97901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361166" y="5287140"/>
            <a:ext cx="603805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" name="Picture 18">
            <a:extLst>
              <a:ext uri="{FF2B5EF4-FFF2-40B4-BE49-F238E27FC236}">
                <a16:creationId xmlns:a16="http://schemas.microsoft.com/office/drawing/2014/main" id="{F0657D63-9DDB-462F-9857-B621CA93637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2588809" y="2868620"/>
            <a:ext cx="896562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" name="Picture 19">
            <a:extLst>
              <a:ext uri="{FF2B5EF4-FFF2-40B4-BE49-F238E27FC236}">
                <a16:creationId xmlns:a16="http://schemas.microsoft.com/office/drawing/2014/main" id="{10ED8868-A194-4E4A-A7B3-F39E0AC37A7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25519" y="401321"/>
            <a:ext cx="1023142" cy="71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" name="Picture 20">
            <a:extLst>
              <a:ext uri="{FF2B5EF4-FFF2-40B4-BE49-F238E27FC236}">
                <a16:creationId xmlns:a16="http://schemas.microsoft.com/office/drawing/2014/main" id="{009624B1-0DC1-479A-B203-D3502640542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5809" y="436619"/>
            <a:ext cx="639821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" name="Picture 21">
            <a:extLst>
              <a:ext uri="{FF2B5EF4-FFF2-40B4-BE49-F238E27FC236}">
                <a16:creationId xmlns:a16="http://schemas.microsoft.com/office/drawing/2014/main" id="{2F3AABCF-5070-4ABE-95FE-1352ED425E2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448845" y="5308496"/>
            <a:ext cx="71397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" name="Title 24">
            <a:extLst>
              <a:ext uri="{FF2B5EF4-FFF2-40B4-BE49-F238E27FC236}">
                <a16:creationId xmlns:a16="http://schemas.microsoft.com/office/drawing/2014/main" id="{033AEE32-D364-47B0-9B3C-BAED7F72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46" y="122238"/>
            <a:ext cx="11796426" cy="258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/>
              <a:t>Business Model Canvas                                                                                                     </a:t>
            </a:r>
            <a:r>
              <a:rPr lang="en-US" sz="1600" dirty="0"/>
              <a:t>Designed For</a:t>
            </a:r>
            <a:endParaRPr lang="en-AU" sz="2000" dirty="0"/>
          </a:p>
        </p:txBody>
      </p:sp>
      <p:graphicFrame>
        <p:nvGraphicFramePr>
          <p:cNvPr id="194" name="Content Placeholder 3">
            <a:extLst>
              <a:ext uri="{FF2B5EF4-FFF2-40B4-BE49-F238E27FC236}">
                <a16:creationId xmlns:a16="http://schemas.microsoft.com/office/drawing/2014/main" id="{F520ECCF-767C-4619-8602-172EB4AED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008824"/>
              </p:ext>
            </p:extLst>
          </p:nvPr>
        </p:nvGraphicFramePr>
        <p:xfrm>
          <a:off x="201846" y="457201"/>
          <a:ext cx="11796424" cy="640674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5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9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2148"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      Key</a:t>
                      </a:r>
                      <a:r>
                        <a:rPr lang="en-AU" sz="1200" baseline="0" dirty="0"/>
                        <a:t> Partners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 Key Activities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/>
                        <a:t>                    Value Propositions</a:t>
                      </a: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L="82296" marR="82296"/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Customer </a:t>
                      </a:r>
                    </a:p>
                    <a:p>
                      <a:r>
                        <a:rPr lang="en-AU" sz="1200" dirty="0"/>
                        <a:t>                  Relationships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               Customer Segments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2148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  Key Resources</a:t>
                      </a:r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                     Channels</a:t>
                      </a:r>
                      <a:endParaRPr lang="en-AU" sz="1200" baseline="0" dirty="0"/>
                    </a:p>
                    <a:p>
                      <a:endParaRPr lang="en-AU" sz="1100" baseline="0" dirty="0"/>
                    </a:p>
                    <a:p>
                      <a:endParaRPr lang="en-AU" sz="11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333"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     Cost Structure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                      Revenue Streams</a:t>
                      </a:r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200" baseline="0" dirty="0"/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172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/>
                    </a:p>
                  </a:txBody>
                  <a:tcPr marL="82296" marR="82296"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2DB6F9A-49F3-4E42-890B-948AA6ADAF0E}"/>
              </a:ext>
            </a:extLst>
          </p:cNvPr>
          <p:cNvGrpSpPr/>
          <p:nvPr/>
        </p:nvGrpSpPr>
        <p:grpSpPr>
          <a:xfrm>
            <a:off x="5344265" y="1077959"/>
            <a:ext cx="1509099" cy="1871616"/>
            <a:chOff x="3845323" y="2293937"/>
            <a:chExt cx="1509099" cy="1074738"/>
          </a:xfrm>
        </p:grpSpPr>
        <p:pic>
          <p:nvPicPr>
            <p:cNvPr id="196" name="Picture 43" descr="trans_postit_pink.gif">
              <a:extLst>
                <a:ext uri="{FF2B5EF4-FFF2-40B4-BE49-F238E27FC236}">
                  <a16:creationId xmlns:a16="http://schemas.microsoft.com/office/drawing/2014/main" id="{F063EFC4-28C1-4523-8615-BE392F045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45323" y="2293937"/>
              <a:ext cx="1508125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53A397B-D3CE-4D6C-8F3D-3E7442D97A38}"/>
                </a:ext>
              </a:extLst>
            </p:cNvPr>
            <p:cNvSpPr txBox="1"/>
            <p:nvPr/>
          </p:nvSpPr>
          <p:spPr>
            <a:xfrm rot="21423860">
              <a:off x="3906622" y="2336006"/>
              <a:ext cx="1447800" cy="990600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AU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B2C Market</a:t>
              </a:r>
            </a:p>
            <a:p>
              <a:r>
                <a:rPr lang="en-AU" sz="1400" dirty="0">
                  <a:latin typeface="Bradley Hand ITC" pitchFamily="66" charset="0"/>
                </a:rPr>
                <a:t>-No need of expensive camcorders</a:t>
              </a:r>
            </a:p>
            <a:p>
              <a:r>
                <a:rPr lang="en-AU" sz="1400" dirty="0">
                  <a:latin typeface="Bradley Hand ITC" pitchFamily="66" charset="0"/>
                </a:rPr>
                <a:t>-Less internet usage</a:t>
              </a:r>
            </a:p>
            <a:p>
              <a:r>
                <a:rPr lang="en-AU" sz="1400" dirty="0">
                  <a:latin typeface="Bradley Hand ITC" pitchFamily="66" charset="0"/>
                </a:rPr>
                <a:t>-Faster upload speeds</a:t>
              </a:r>
            </a:p>
            <a:p>
              <a:r>
                <a:rPr lang="en-AU" sz="1400" dirty="0">
                  <a:latin typeface="Bradley Hand ITC" pitchFamily="66" charset="0"/>
                </a:rPr>
                <a:t>-Faster download and play speeds</a:t>
              </a: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D394E659-27B5-4FAC-BB0F-255D3F2A3ACF}"/>
              </a:ext>
            </a:extLst>
          </p:cNvPr>
          <p:cNvSpPr txBox="1"/>
          <p:nvPr/>
        </p:nvSpPr>
        <p:spPr>
          <a:xfrm>
            <a:off x="9650783" y="97415"/>
            <a:ext cx="217054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Digital Board Marker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4AD5EC7-12E8-4B01-96CB-F4BF761FF6F9}"/>
              </a:ext>
            </a:extLst>
          </p:cNvPr>
          <p:cNvGrpSpPr/>
          <p:nvPr/>
        </p:nvGrpSpPr>
        <p:grpSpPr>
          <a:xfrm>
            <a:off x="797292" y="930331"/>
            <a:ext cx="1361698" cy="1315360"/>
            <a:chOff x="259421" y="912159"/>
            <a:chExt cx="1361698" cy="1315360"/>
          </a:xfrm>
        </p:grpSpPr>
        <p:sp>
          <p:nvSpPr>
            <p:cNvPr id="200" name="Rectangle 19">
              <a:extLst>
                <a:ext uri="{FF2B5EF4-FFF2-40B4-BE49-F238E27FC236}">
                  <a16:creationId xmlns:a16="http://schemas.microsoft.com/office/drawing/2014/main" id="{FB6F3043-7312-4B81-85D7-48C4A7700826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4277037-E295-4AB4-B19B-FA686B6B5E1C}"/>
                </a:ext>
              </a:extLst>
            </p:cNvPr>
            <p:cNvSpPr/>
            <p:nvPr/>
          </p:nvSpPr>
          <p:spPr>
            <a:xfrm rot="21360000">
              <a:off x="328852" y="1178645"/>
              <a:ext cx="12253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PCB, IoT modules Manufactures and Retailers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B994C140-CAC1-4AF7-B46C-ED8EE23DC122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566B3CF-E8FE-43E2-AE60-4D28A8F7452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257036C-5CCE-4DAB-ADC1-358313C6F94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6E1B7A1-4D6A-4895-ADDD-CB06205C920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F9CB988-0C5C-4EFD-BDE9-B7BF3582E83B}"/>
              </a:ext>
            </a:extLst>
          </p:cNvPr>
          <p:cNvGrpSpPr/>
          <p:nvPr/>
        </p:nvGrpSpPr>
        <p:grpSpPr>
          <a:xfrm>
            <a:off x="418753" y="2380655"/>
            <a:ext cx="1418650" cy="1315363"/>
            <a:chOff x="298076" y="2363468"/>
            <a:chExt cx="1418650" cy="1315363"/>
          </a:xfrm>
        </p:grpSpPr>
        <p:sp>
          <p:nvSpPr>
            <p:cNvPr id="207" name="Rectangle 19">
              <a:extLst>
                <a:ext uri="{FF2B5EF4-FFF2-40B4-BE49-F238E27FC236}">
                  <a16:creationId xmlns:a16="http://schemas.microsoft.com/office/drawing/2014/main" id="{0A428A93-466A-4A1C-B4C3-6E0985780609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E644C7D1-6781-4C52-9B0C-197AC9538BB1}"/>
                </a:ext>
              </a:extLst>
            </p:cNvPr>
            <p:cNvSpPr/>
            <p:nvPr/>
          </p:nvSpPr>
          <p:spPr>
            <a:xfrm rot="21599113">
              <a:off x="298076" y="2777394"/>
              <a:ext cx="1418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Cloud Computing Internet Service Provider</a:t>
              </a: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51AD8F9-BD1B-4EF2-B5E8-A7185E975276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8D73893-2EF5-40B0-ABE9-87CE5902D088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2BBC2CC-E728-4C0F-8D4E-D1F7B78916DA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A515CAB-17ED-4D47-B794-A10DB089BE8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4AF7B26-EB3B-4D26-A301-9F65EFBE1B38}"/>
              </a:ext>
            </a:extLst>
          </p:cNvPr>
          <p:cNvGrpSpPr/>
          <p:nvPr/>
        </p:nvGrpSpPr>
        <p:grpSpPr>
          <a:xfrm>
            <a:off x="794902" y="3815539"/>
            <a:ext cx="1361698" cy="1315360"/>
            <a:chOff x="211238" y="3809937"/>
            <a:chExt cx="1361698" cy="1315360"/>
          </a:xfrm>
        </p:grpSpPr>
        <p:sp>
          <p:nvSpPr>
            <p:cNvPr id="214" name="Rectangle 19">
              <a:extLst>
                <a:ext uri="{FF2B5EF4-FFF2-40B4-BE49-F238E27FC236}">
                  <a16:creationId xmlns:a16="http://schemas.microsoft.com/office/drawing/2014/main" id="{A8693C71-DB86-4912-B349-D4AAC675C0CD}"/>
                </a:ext>
              </a:extLst>
            </p:cNvPr>
            <p:cNvSpPr/>
            <p:nvPr/>
          </p:nvSpPr>
          <p:spPr>
            <a:xfrm>
              <a:off x="211238" y="3814752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AA67303-0C7E-46CB-9DE1-FDF2F4935A9B}"/>
                </a:ext>
              </a:extLst>
            </p:cNvPr>
            <p:cNvSpPr/>
            <p:nvPr/>
          </p:nvSpPr>
          <p:spPr>
            <a:xfrm>
              <a:off x="291022" y="4316187"/>
              <a:ext cx="12253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Investors and Lobbyists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8871820-39E5-4F80-B020-BD7CC4474412}"/>
                </a:ext>
              </a:extLst>
            </p:cNvPr>
            <p:cNvGrpSpPr/>
            <p:nvPr/>
          </p:nvGrpSpPr>
          <p:grpSpPr>
            <a:xfrm>
              <a:off x="811311" y="3809937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0A69D18E-C587-49CF-9D0C-FB52EE2EFE1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C7FD183-BA61-4DB5-92AA-336BF72D112F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B7D1373B-2E09-4A93-9B25-29E26EAC8CC1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256CAE3-B7E1-4523-B638-8EE7FF33E065}"/>
              </a:ext>
            </a:extLst>
          </p:cNvPr>
          <p:cNvGrpSpPr/>
          <p:nvPr/>
        </p:nvGrpSpPr>
        <p:grpSpPr>
          <a:xfrm>
            <a:off x="2800887" y="1165150"/>
            <a:ext cx="711120" cy="686920"/>
            <a:chOff x="259421" y="912159"/>
            <a:chExt cx="1361698" cy="1315360"/>
          </a:xfrm>
        </p:grpSpPr>
        <p:sp>
          <p:nvSpPr>
            <p:cNvPr id="221" name="Rectangle 19">
              <a:extLst>
                <a:ext uri="{FF2B5EF4-FFF2-40B4-BE49-F238E27FC236}">
                  <a16:creationId xmlns:a16="http://schemas.microsoft.com/office/drawing/2014/main" id="{C0FE43F4-F8A3-4F6B-8DFB-1C8B8A597C44}"/>
                </a:ext>
              </a:extLst>
            </p:cNvPr>
            <p:cNvSpPr/>
            <p:nvPr/>
          </p:nvSpPr>
          <p:spPr>
            <a:xfrm rot="21388734">
              <a:off x="259421" y="916974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218264D-01DA-4A23-A657-7E7B8F86EF9E}"/>
                </a:ext>
              </a:extLst>
            </p:cNvPr>
            <p:cNvSpPr/>
            <p:nvPr/>
          </p:nvSpPr>
          <p:spPr>
            <a:xfrm rot="21360000">
              <a:off x="328852" y="1240536"/>
              <a:ext cx="1225364" cy="707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IoT hardware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4E61434-AF29-49E7-A809-24B9EEEEE215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97DE89F-EBC0-40AF-9E84-A1B38AD581E2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99D4B263-DFD0-43F8-BC60-5D8373A7F35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E18F977-85DC-423D-832A-53C64778B8D3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D940A42-67A6-46E0-A194-58C5693E65EF}"/>
              </a:ext>
            </a:extLst>
          </p:cNvPr>
          <p:cNvGrpSpPr/>
          <p:nvPr/>
        </p:nvGrpSpPr>
        <p:grpSpPr>
          <a:xfrm>
            <a:off x="3785385" y="1143657"/>
            <a:ext cx="751811" cy="697073"/>
            <a:chOff x="298076" y="2363468"/>
            <a:chExt cx="1418650" cy="1315363"/>
          </a:xfrm>
        </p:grpSpPr>
        <p:sp>
          <p:nvSpPr>
            <p:cNvPr id="228" name="Rectangle 19">
              <a:extLst>
                <a:ext uri="{FF2B5EF4-FFF2-40B4-BE49-F238E27FC236}">
                  <a16:creationId xmlns:a16="http://schemas.microsoft.com/office/drawing/2014/main" id="{FF1C5B47-7D38-46E2-8022-FBBDDF214903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968B599-D3BC-44E5-A383-B73C14FF0AFA}"/>
                </a:ext>
              </a:extLst>
            </p:cNvPr>
            <p:cNvSpPr/>
            <p:nvPr/>
          </p:nvSpPr>
          <p:spPr>
            <a:xfrm rot="21599113">
              <a:off x="298076" y="2752099"/>
              <a:ext cx="141865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LMS web application</a:t>
              </a: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32902F4-8AB9-4C23-9311-943603988EDB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DBFD8B71-E5A8-47A9-9211-9ED0037EBC85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93C16F7-06FD-4E24-9E50-8149CCA54B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3791C6B3-0FC8-4D88-9C31-B7750EFC53A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6F73E5C-AD42-415A-B4A7-FC40B9672862}"/>
              </a:ext>
            </a:extLst>
          </p:cNvPr>
          <p:cNvGrpSpPr/>
          <p:nvPr/>
        </p:nvGrpSpPr>
        <p:grpSpPr>
          <a:xfrm>
            <a:off x="2765546" y="2035688"/>
            <a:ext cx="751811" cy="697073"/>
            <a:chOff x="298076" y="2363468"/>
            <a:chExt cx="1418650" cy="1315363"/>
          </a:xfrm>
        </p:grpSpPr>
        <p:sp>
          <p:nvSpPr>
            <p:cNvPr id="235" name="Rectangle 19">
              <a:extLst>
                <a:ext uri="{FF2B5EF4-FFF2-40B4-BE49-F238E27FC236}">
                  <a16:creationId xmlns:a16="http://schemas.microsoft.com/office/drawing/2014/main" id="{12C5E973-3023-40D9-8424-AC3808AA1613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319F4B2-EB57-4C68-BB76-2BD3905049A9}"/>
                </a:ext>
              </a:extLst>
            </p:cNvPr>
            <p:cNvSpPr/>
            <p:nvPr/>
          </p:nvSpPr>
          <p:spPr>
            <a:xfrm rot="21599113">
              <a:off x="298076" y="2752101"/>
              <a:ext cx="141865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Development of Offline player application</a:t>
              </a: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4162CA5-2838-46C4-9861-E5B93EC6AB72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995046F4-B4A7-4EEE-B749-EB868344E16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C179EDA-857D-43C3-9B12-B5D7EDCB197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ACE366B-3572-4E0B-B2B5-50CB029AD4B7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0C5D997-37E5-4866-A8C0-164E4F71B7B1}"/>
              </a:ext>
            </a:extLst>
          </p:cNvPr>
          <p:cNvGrpSpPr/>
          <p:nvPr/>
        </p:nvGrpSpPr>
        <p:grpSpPr>
          <a:xfrm>
            <a:off x="3790772" y="2011042"/>
            <a:ext cx="751811" cy="697073"/>
            <a:chOff x="298076" y="2363468"/>
            <a:chExt cx="1418650" cy="1315363"/>
          </a:xfrm>
        </p:grpSpPr>
        <p:sp>
          <p:nvSpPr>
            <p:cNvPr id="242" name="Rectangle 19">
              <a:extLst>
                <a:ext uri="{FF2B5EF4-FFF2-40B4-BE49-F238E27FC236}">
                  <a16:creationId xmlns:a16="http://schemas.microsoft.com/office/drawing/2014/main" id="{5737B73A-272E-449D-9462-03B10F7BDA16}"/>
                </a:ext>
              </a:extLst>
            </p:cNvPr>
            <p:cNvSpPr/>
            <p:nvPr/>
          </p:nvSpPr>
          <p:spPr>
            <a:xfrm rot="21599113">
              <a:off x="354849" y="2368285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D12B568-65F6-4303-8701-2534A4E2532E}"/>
                </a:ext>
              </a:extLst>
            </p:cNvPr>
            <p:cNvSpPr/>
            <p:nvPr/>
          </p:nvSpPr>
          <p:spPr>
            <a:xfrm rot="21599113">
              <a:off x="298076" y="2664989"/>
              <a:ext cx="1418650" cy="871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Perform product research and take surveys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9BC5DC56-1787-4203-AE3B-BE9CA3A673A4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4670A4AF-54F7-46CF-B4AE-B6004E06449B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139472AB-0537-440F-94D2-031C8E6DCC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EFF686F9-741C-41B1-AFEE-03F8D9713790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08C7B19-51F5-47F2-8AFA-6C2FCAD3F30C}"/>
              </a:ext>
            </a:extLst>
          </p:cNvPr>
          <p:cNvGrpSpPr/>
          <p:nvPr/>
        </p:nvGrpSpPr>
        <p:grpSpPr>
          <a:xfrm>
            <a:off x="3352927" y="3333389"/>
            <a:ext cx="797148" cy="696661"/>
            <a:chOff x="212528" y="2363468"/>
            <a:chExt cx="1504200" cy="1314586"/>
          </a:xfrm>
        </p:grpSpPr>
        <p:sp>
          <p:nvSpPr>
            <p:cNvPr id="249" name="Rectangle 19">
              <a:extLst>
                <a:ext uri="{FF2B5EF4-FFF2-40B4-BE49-F238E27FC236}">
                  <a16:creationId xmlns:a16="http://schemas.microsoft.com/office/drawing/2014/main" id="{1CF5BB43-A27A-46A5-8B82-C648F7D918AE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DEB3783-7B48-4695-9B86-3FF646A403AD}"/>
                </a:ext>
              </a:extLst>
            </p:cNvPr>
            <p:cNvSpPr/>
            <p:nvPr/>
          </p:nvSpPr>
          <p:spPr>
            <a:xfrm rot="21599113">
              <a:off x="212528" y="2577886"/>
              <a:ext cx="1504200" cy="1045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Lecture Content as documents and animation files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43F8887-3D11-4704-908B-5709C0B8789C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050C49F-B410-4DF2-A054-C66F1061F881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7B24CBB8-F97C-4AAB-94EB-E7449C8CA0C6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6D5B86A-E39A-4886-BE61-38ECD340E07F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1890DAD-C82E-4ACB-A760-83F01B6748FE}"/>
              </a:ext>
            </a:extLst>
          </p:cNvPr>
          <p:cNvGrpSpPr/>
          <p:nvPr/>
        </p:nvGrpSpPr>
        <p:grpSpPr>
          <a:xfrm>
            <a:off x="2777626" y="4285627"/>
            <a:ext cx="919881" cy="686920"/>
            <a:chOff x="97893" y="912159"/>
            <a:chExt cx="1761448" cy="1315360"/>
          </a:xfrm>
        </p:grpSpPr>
        <p:sp>
          <p:nvSpPr>
            <p:cNvPr id="256" name="Rectangle 19">
              <a:extLst>
                <a:ext uri="{FF2B5EF4-FFF2-40B4-BE49-F238E27FC236}">
                  <a16:creationId xmlns:a16="http://schemas.microsoft.com/office/drawing/2014/main" id="{61698262-55B1-4571-A3C4-6DF988768A03}"/>
                </a:ext>
              </a:extLst>
            </p:cNvPr>
            <p:cNvSpPr/>
            <p:nvPr/>
          </p:nvSpPr>
          <p:spPr>
            <a:xfrm rot="21388734">
              <a:off x="259422" y="916975"/>
              <a:ext cx="1361699" cy="1310544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lumMod val="42000"/>
                    <a:lumOff val="58000"/>
                  </a:srgbClr>
                </a:gs>
                <a:gs pos="100000">
                  <a:srgbClr val="89C25A">
                    <a:lumMod val="81000"/>
                    <a:lumOff val="19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1393445-D7F8-40EB-8A16-0EFF158FBE53}"/>
                </a:ext>
              </a:extLst>
            </p:cNvPr>
            <p:cNvSpPr/>
            <p:nvPr/>
          </p:nvSpPr>
          <p:spPr>
            <a:xfrm rot="21360000">
              <a:off x="97893" y="1155466"/>
              <a:ext cx="1761448" cy="106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Marker hardware, Web server and controller computers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(Physical)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8419AAD-41A1-4BB5-87D7-743649A03ED1}"/>
                </a:ext>
              </a:extLst>
            </p:cNvPr>
            <p:cNvGrpSpPr/>
            <p:nvPr/>
          </p:nvGrpSpPr>
          <p:grpSpPr>
            <a:xfrm>
              <a:off x="859494" y="912159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DCB3E22-0DB1-4F51-80F9-BE5631951A7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F5D623E-815A-4D44-8F2E-3BF1A9F14C8B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rgbClr val="00698E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D424B981-670C-47B2-BA78-004F92D8FC79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B2C8298-2D71-4003-BA42-202485A5AC29}"/>
              </a:ext>
            </a:extLst>
          </p:cNvPr>
          <p:cNvGrpSpPr/>
          <p:nvPr/>
        </p:nvGrpSpPr>
        <p:grpSpPr>
          <a:xfrm>
            <a:off x="3909304" y="4213724"/>
            <a:ext cx="797148" cy="696661"/>
            <a:chOff x="212528" y="2363468"/>
            <a:chExt cx="1504200" cy="1314586"/>
          </a:xfrm>
        </p:grpSpPr>
        <p:sp>
          <p:nvSpPr>
            <p:cNvPr id="263" name="Rectangle 19">
              <a:extLst>
                <a:ext uri="{FF2B5EF4-FFF2-40B4-BE49-F238E27FC236}">
                  <a16:creationId xmlns:a16="http://schemas.microsoft.com/office/drawing/2014/main" id="{51397B6D-1B9B-4FC2-BD86-E1CE9D810124}"/>
                </a:ext>
              </a:extLst>
            </p:cNvPr>
            <p:cNvSpPr/>
            <p:nvPr/>
          </p:nvSpPr>
          <p:spPr>
            <a:xfrm rot="21599113">
              <a:off x="298246" y="2367508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9FD02AB-F838-437B-A08E-AFF95D075AC0}"/>
                </a:ext>
              </a:extLst>
            </p:cNvPr>
            <p:cNvSpPr/>
            <p:nvPr/>
          </p:nvSpPr>
          <p:spPr>
            <a:xfrm rot="21599113">
              <a:off x="212528" y="2752118"/>
              <a:ext cx="1504200" cy="696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and Offline player</a:t>
              </a:r>
              <a:b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(Virtual)</a:t>
              </a:r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4C71C973-9BB8-4260-9551-0A00F73B16DF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ECE2E1DF-376E-47FC-B8BE-1210DB76DFE3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BC498CB9-30BC-4802-8881-AD7D8FA3F438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6CEACA2-1519-4F29-986D-F5B84A293115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1F18C45-66A4-4461-A2A5-DD9AE5CAFFCF}"/>
              </a:ext>
            </a:extLst>
          </p:cNvPr>
          <p:cNvGrpSpPr/>
          <p:nvPr/>
        </p:nvGrpSpPr>
        <p:grpSpPr>
          <a:xfrm rot="350067">
            <a:off x="5386761" y="3127988"/>
            <a:ext cx="1509099" cy="1871616"/>
            <a:chOff x="3845323" y="2293937"/>
            <a:chExt cx="1509099" cy="1074738"/>
          </a:xfrm>
        </p:grpSpPr>
        <p:pic>
          <p:nvPicPr>
            <p:cNvPr id="270" name="Picture 43" descr="trans_postit_pink.gif">
              <a:extLst>
                <a:ext uri="{FF2B5EF4-FFF2-40B4-BE49-F238E27FC236}">
                  <a16:creationId xmlns:a16="http://schemas.microsoft.com/office/drawing/2014/main" id="{97D56432-F388-45E5-A33D-D01AAE19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845323" y="2293937"/>
              <a:ext cx="1508125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95B69D53-08FB-4C04-9706-0C315B1B2428}"/>
                </a:ext>
              </a:extLst>
            </p:cNvPr>
            <p:cNvSpPr txBox="1"/>
            <p:nvPr/>
          </p:nvSpPr>
          <p:spPr>
            <a:xfrm rot="21423860">
              <a:off x="3906622" y="2336006"/>
              <a:ext cx="1447800" cy="990600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en-AU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adley Hand ITC" pitchFamily="66" charset="0"/>
                </a:rPr>
                <a:t>B2B Market</a:t>
              </a:r>
            </a:p>
            <a:p>
              <a:r>
                <a:rPr lang="en-AU" sz="1400" dirty="0">
                  <a:latin typeface="Bradley Hand ITC" pitchFamily="66" charset="0"/>
                </a:rPr>
                <a:t>-More Student concentration</a:t>
              </a:r>
            </a:p>
            <a:p>
              <a:r>
                <a:rPr lang="en-AU" sz="1400" dirty="0">
                  <a:latin typeface="Bradley Hand ITC" pitchFamily="66" charset="0"/>
                </a:rPr>
                <a:t>-Less student effort</a:t>
              </a:r>
            </a:p>
            <a:p>
              <a:r>
                <a:rPr lang="en-AU" sz="1400" dirty="0">
                  <a:latin typeface="Bradley Hand ITC" pitchFamily="66" charset="0"/>
                </a:rPr>
                <a:t>-Storage efficiency</a:t>
              </a:r>
            </a:p>
            <a:p>
              <a:r>
                <a:rPr lang="en-AU" sz="1400" dirty="0">
                  <a:latin typeface="Bradley Hand ITC" pitchFamily="66" charset="0"/>
                </a:rPr>
                <a:t>-Sufficient Lecture data storage capacity</a:t>
              </a:r>
            </a:p>
            <a:p>
              <a:r>
                <a:rPr lang="en-AU" sz="1400" dirty="0">
                  <a:latin typeface="Bradley Hand ITC" pitchFamily="66" charset="0"/>
                </a:rPr>
                <a:t>-Low internet bandwidth required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4CDCB675-06BD-43AC-B299-2EC7DAEFE775}"/>
              </a:ext>
            </a:extLst>
          </p:cNvPr>
          <p:cNvGrpSpPr/>
          <p:nvPr/>
        </p:nvGrpSpPr>
        <p:grpSpPr>
          <a:xfrm>
            <a:off x="7660773" y="1283966"/>
            <a:ext cx="1453441" cy="1315363"/>
            <a:chOff x="354849" y="2363468"/>
            <a:chExt cx="1453441" cy="1315363"/>
          </a:xfrm>
        </p:grpSpPr>
        <p:sp>
          <p:nvSpPr>
            <p:cNvPr id="273" name="Rectangle 19">
              <a:extLst>
                <a:ext uri="{FF2B5EF4-FFF2-40B4-BE49-F238E27FC236}">
                  <a16:creationId xmlns:a16="http://schemas.microsoft.com/office/drawing/2014/main" id="{815EABFD-7368-4665-B4AF-3DC0FCD588AF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352B9788-D251-4AD5-8993-C5C2B7FF14A0}"/>
                </a:ext>
              </a:extLst>
            </p:cNvPr>
            <p:cNvSpPr/>
            <p:nvPr/>
          </p:nvSpPr>
          <p:spPr>
            <a:xfrm rot="21599113">
              <a:off x="389640" y="2765611"/>
              <a:ext cx="141865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-Official Website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-Blog/Facebook Page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Network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-Telephone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-Customer Congress</a:t>
              </a:r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31904D1-3AA9-4621-B3CF-21B14CECEC31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387A9A19-492F-4523-8636-5627A8708894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42E16B93-8CF6-4072-856A-36CA8FFFEE11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5B380BAF-4147-454B-AE4E-0FE85B29F3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977C901-5A59-496B-BB97-3A3541FBDA39}"/>
              </a:ext>
            </a:extLst>
          </p:cNvPr>
          <p:cNvGrpSpPr/>
          <p:nvPr/>
        </p:nvGrpSpPr>
        <p:grpSpPr>
          <a:xfrm>
            <a:off x="7804595" y="3444071"/>
            <a:ext cx="1453441" cy="1315363"/>
            <a:chOff x="354849" y="2363468"/>
            <a:chExt cx="1453441" cy="1315363"/>
          </a:xfrm>
        </p:grpSpPr>
        <p:sp>
          <p:nvSpPr>
            <p:cNvPr id="280" name="Rectangle 19">
              <a:extLst>
                <a:ext uri="{FF2B5EF4-FFF2-40B4-BE49-F238E27FC236}">
                  <a16:creationId xmlns:a16="http://schemas.microsoft.com/office/drawing/2014/main" id="{69437A7A-C021-4045-9ADC-0C82C69CD498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17A0EAC-7FF5-4973-A133-3595C8067EBA}"/>
                </a:ext>
              </a:extLst>
            </p:cNvPr>
            <p:cNvSpPr/>
            <p:nvPr/>
          </p:nvSpPr>
          <p:spPr>
            <a:xfrm rot="21599113">
              <a:off x="389640" y="2642502"/>
              <a:ext cx="141865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-Social media Adverts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Shop Platforms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-Direct Sale to Education institutes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-Seminars and presentations held in Education institutes</a:t>
              </a: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590461AD-88CD-4A3E-BDAC-BF66B019B268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72684FFE-3735-4D6E-91A6-69F820E4ACFE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C6A2FD5F-AEA3-4AE2-BA50-CA35E18BC8D5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E870DCB-B326-485B-9F0E-F85D80C79CAD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553498A1-4B58-456F-9D8A-C5297C525DA8}"/>
              </a:ext>
            </a:extLst>
          </p:cNvPr>
          <p:cNvGrpSpPr/>
          <p:nvPr/>
        </p:nvGrpSpPr>
        <p:grpSpPr>
          <a:xfrm>
            <a:off x="10131613" y="974351"/>
            <a:ext cx="1418650" cy="2863405"/>
            <a:chOff x="350294" y="2363466"/>
            <a:chExt cx="1418650" cy="1315365"/>
          </a:xfrm>
        </p:grpSpPr>
        <p:sp>
          <p:nvSpPr>
            <p:cNvPr id="287" name="Rectangle 19">
              <a:extLst>
                <a:ext uri="{FF2B5EF4-FFF2-40B4-BE49-F238E27FC236}">
                  <a16:creationId xmlns:a16="http://schemas.microsoft.com/office/drawing/2014/main" id="{07A3305C-2DD3-481B-8668-3D2604F48B62}"/>
                </a:ext>
              </a:extLst>
            </p:cNvPr>
            <p:cNvSpPr/>
            <p:nvPr/>
          </p:nvSpPr>
          <p:spPr>
            <a:xfrm rot="21599113">
              <a:off x="354849" y="2368286"/>
              <a:ext cx="1361698" cy="131054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C5ECEBA-C097-4E0F-A9C9-0843C1B24EF3}"/>
                </a:ext>
              </a:extLst>
            </p:cNvPr>
            <p:cNvSpPr/>
            <p:nvPr/>
          </p:nvSpPr>
          <p:spPr>
            <a:xfrm rot="21599113">
              <a:off x="350294" y="2615778"/>
              <a:ext cx="1418650" cy="1060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need      jotting down the lecture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cannot remember each and every word said by teacher in the class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storage issue while storing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face less internet data issue while downloading lectures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Students that want to access lectures their own class lectures online</a:t>
              </a: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9DC680C7-6C1A-4510-A052-FC45BFA9A8D0}"/>
                </a:ext>
              </a:extLst>
            </p:cNvPr>
            <p:cNvGrpSpPr/>
            <p:nvPr/>
          </p:nvGrpSpPr>
          <p:grpSpPr>
            <a:xfrm rot="21599113">
              <a:off x="954762" y="2363466"/>
              <a:ext cx="234341" cy="123025"/>
              <a:chOff x="4917648" y="2235257"/>
              <a:chExt cx="3278184" cy="1640328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E3561B40-2D94-4505-8237-1B56C51F45C9}"/>
                  </a:ext>
                </a:extLst>
              </p:cNvPr>
              <p:cNvSpPr/>
              <p:nvPr/>
            </p:nvSpPr>
            <p:spPr>
              <a:xfrm>
                <a:off x="4917648" y="2429068"/>
                <a:ext cx="3278184" cy="144651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7997BE3A-06CD-49FE-AB5C-3A334BE5165A}"/>
                  </a:ext>
                </a:extLst>
              </p:cNvPr>
              <p:cNvSpPr/>
              <p:nvPr/>
            </p:nvSpPr>
            <p:spPr>
              <a:xfrm>
                <a:off x="5689419" y="2754488"/>
                <a:ext cx="1790180" cy="789931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E080A425-BD19-4E5C-B461-D37F5722807C}"/>
                  </a:ext>
                </a:extLst>
              </p:cNvPr>
              <p:cNvSpPr/>
              <p:nvPr/>
            </p:nvSpPr>
            <p:spPr>
              <a:xfrm>
                <a:off x="5972348" y="2235257"/>
                <a:ext cx="2185465" cy="96434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CA9FBE2E-AB5A-4EF6-8792-92392244BF38}"/>
              </a:ext>
            </a:extLst>
          </p:cNvPr>
          <p:cNvGrpSpPr/>
          <p:nvPr/>
        </p:nvGrpSpPr>
        <p:grpSpPr>
          <a:xfrm>
            <a:off x="10263921" y="4044768"/>
            <a:ext cx="1162239" cy="1008442"/>
            <a:chOff x="298246" y="2363468"/>
            <a:chExt cx="1515069" cy="1314584"/>
          </a:xfrm>
        </p:grpSpPr>
        <p:sp>
          <p:nvSpPr>
            <p:cNvPr id="294" name="Rectangle 19">
              <a:extLst>
                <a:ext uri="{FF2B5EF4-FFF2-40B4-BE49-F238E27FC236}">
                  <a16:creationId xmlns:a16="http://schemas.microsoft.com/office/drawing/2014/main" id="{5856E74E-D55B-4F50-8D05-C28C7A754DA6}"/>
                </a:ext>
              </a:extLst>
            </p:cNvPr>
            <p:cNvSpPr/>
            <p:nvPr/>
          </p:nvSpPr>
          <p:spPr>
            <a:xfrm rot="21599113">
              <a:off x="298246" y="2367506"/>
              <a:ext cx="1361697" cy="1310546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EBB6"/>
                </a:gs>
                <a:gs pos="100000">
                  <a:srgbClr val="F0DD80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C60783DD-114B-4219-966F-C22B632AF847}"/>
                </a:ext>
              </a:extLst>
            </p:cNvPr>
            <p:cNvSpPr/>
            <p:nvPr/>
          </p:nvSpPr>
          <p:spPr>
            <a:xfrm rot="21599113">
              <a:off x="309115" y="2730010"/>
              <a:ext cx="1504200" cy="762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-Online Lecturers</a:t>
              </a:r>
            </a:p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-Artists that need to record their work</a:t>
              </a: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157B1AFC-1CB0-42B4-9533-79BE97F3CFAE}"/>
                </a:ext>
              </a:extLst>
            </p:cNvPr>
            <p:cNvGrpSpPr/>
            <p:nvPr/>
          </p:nvGrpSpPr>
          <p:grpSpPr>
            <a:xfrm rot="21599113">
              <a:off x="954777" y="2363468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3A94904-CCC1-42C9-B21A-E21C0F20FC3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31B55BE-FDC7-4926-A7C0-95F57CC73F2C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6CD64E65-E7F7-4CFE-9850-63E954564612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0489657-DEA8-4230-8C22-EBD5B6D28BDE}"/>
              </a:ext>
            </a:extLst>
          </p:cNvPr>
          <p:cNvGrpSpPr/>
          <p:nvPr/>
        </p:nvGrpSpPr>
        <p:grpSpPr>
          <a:xfrm>
            <a:off x="2208462" y="5533097"/>
            <a:ext cx="1471005" cy="1132020"/>
            <a:chOff x="917772" y="5523650"/>
            <a:chExt cx="1471005" cy="1132020"/>
          </a:xfrm>
        </p:grpSpPr>
        <p:sp>
          <p:nvSpPr>
            <p:cNvPr id="301" name="Rectangle 19">
              <a:extLst>
                <a:ext uri="{FF2B5EF4-FFF2-40B4-BE49-F238E27FC236}">
                  <a16:creationId xmlns:a16="http://schemas.microsoft.com/office/drawing/2014/main" id="{C259971F-CD7C-4490-BF8A-E87144C356AA}"/>
                </a:ext>
              </a:extLst>
            </p:cNvPr>
            <p:cNvSpPr/>
            <p:nvPr/>
          </p:nvSpPr>
          <p:spPr>
            <a:xfrm>
              <a:off x="962083" y="5528465"/>
              <a:ext cx="1361698" cy="967585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F5BFCD47-093C-45D5-A5FE-00D2536518B5}"/>
                </a:ext>
              </a:extLst>
            </p:cNvPr>
            <p:cNvSpPr/>
            <p:nvPr/>
          </p:nvSpPr>
          <p:spPr>
            <a:xfrm>
              <a:off x="917772" y="5686174"/>
              <a:ext cx="1471005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(Hardware)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Digital Board Marker hardware (Rs 8, 500)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Desktop PC (Rs 2000)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Central Server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(Rs 5,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7BFC4DD8-F24F-42FF-8EEE-50662DDC6A93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60E2FF5A-7498-4DED-96CF-6FE0BE290540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B86C4798-CE55-4E20-B393-2181ABC7F1F3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6C5FA373-BFD9-4C20-BC14-BD8886F1F6D4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3C81AFC0-BA2D-4D23-8026-1A00F41B104B}"/>
              </a:ext>
            </a:extLst>
          </p:cNvPr>
          <p:cNvGrpSpPr/>
          <p:nvPr/>
        </p:nvGrpSpPr>
        <p:grpSpPr>
          <a:xfrm>
            <a:off x="4214691" y="5290645"/>
            <a:ext cx="1471005" cy="1394133"/>
            <a:chOff x="917772" y="5523650"/>
            <a:chExt cx="1471005" cy="1269954"/>
          </a:xfrm>
        </p:grpSpPr>
        <p:sp>
          <p:nvSpPr>
            <p:cNvPr id="308" name="Rectangle 19">
              <a:extLst>
                <a:ext uri="{FF2B5EF4-FFF2-40B4-BE49-F238E27FC236}">
                  <a16:creationId xmlns:a16="http://schemas.microsoft.com/office/drawing/2014/main" id="{DE8E034B-79FE-4DFD-AEE0-6C92948FA642}"/>
                </a:ext>
              </a:extLst>
            </p:cNvPr>
            <p:cNvSpPr/>
            <p:nvPr/>
          </p:nvSpPr>
          <p:spPr>
            <a:xfrm>
              <a:off x="962083" y="5528465"/>
              <a:ext cx="1361698" cy="1146617"/>
            </a:xfrm>
            <a:custGeom>
              <a:avLst/>
              <a:gdLst>
                <a:gd name="connsiteX0" fmla="*/ 0 w 1339596"/>
                <a:gd name="connsiteY0" fmla="*/ 0 h 1219200"/>
                <a:gd name="connsiteX1" fmla="*/ 1339596 w 1339596"/>
                <a:gd name="connsiteY1" fmla="*/ 0 h 1219200"/>
                <a:gd name="connsiteX2" fmla="*/ 1339596 w 1339596"/>
                <a:gd name="connsiteY2" fmla="*/ 1219200 h 1219200"/>
                <a:gd name="connsiteX3" fmla="*/ 0 w 1339596"/>
                <a:gd name="connsiteY3" fmla="*/ 1219200 h 1219200"/>
                <a:gd name="connsiteX4" fmla="*/ 0 w 1339596"/>
                <a:gd name="connsiteY4" fmla="*/ 0 h 1219200"/>
                <a:gd name="connsiteX0" fmla="*/ 0 w 1339596"/>
                <a:gd name="connsiteY0" fmla="*/ 11733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0 w 1339596"/>
                <a:gd name="connsiteY4" fmla="*/ 11733 h 1230933"/>
                <a:gd name="connsiteX0" fmla="*/ 55747 w 1339596"/>
                <a:gd name="connsiteY0" fmla="*/ 12706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55747 w 1339596"/>
                <a:gd name="connsiteY4" fmla="*/ 12706 h 1230933"/>
                <a:gd name="connsiteX0" fmla="*/ 28195 w 1339596"/>
                <a:gd name="connsiteY0" fmla="*/ 12225 h 1230933"/>
                <a:gd name="connsiteX1" fmla="*/ 1306342 w 1339596"/>
                <a:gd name="connsiteY1" fmla="*/ 0 h 1230933"/>
                <a:gd name="connsiteX2" fmla="*/ 1339596 w 1339596"/>
                <a:gd name="connsiteY2" fmla="*/ 1230933 h 1230933"/>
                <a:gd name="connsiteX3" fmla="*/ 0 w 1339596"/>
                <a:gd name="connsiteY3" fmla="*/ 1230933 h 1230933"/>
                <a:gd name="connsiteX4" fmla="*/ 28195 w 1339596"/>
                <a:gd name="connsiteY4" fmla="*/ 12225 h 1230933"/>
                <a:gd name="connsiteX0" fmla="*/ 28195 w 1353846"/>
                <a:gd name="connsiteY0" fmla="*/ 6385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8195 w 1353846"/>
                <a:gd name="connsiteY4" fmla="*/ 6385 h 1225093"/>
                <a:gd name="connsiteX0" fmla="*/ 20681 w 1353846"/>
                <a:gd name="connsiteY0" fmla="*/ 6253 h 1225093"/>
                <a:gd name="connsiteX1" fmla="*/ 1353846 w 1353846"/>
                <a:gd name="connsiteY1" fmla="*/ 0 h 1225093"/>
                <a:gd name="connsiteX2" fmla="*/ 1339596 w 1353846"/>
                <a:gd name="connsiteY2" fmla="*/ 1225093 h 1225093"/>
                <a:gd name="connsiteX3" fmla="*/ 0 w 1353846"/>
                <a:gd name="connsiteY3" fmla="*/ 1225093 h 1225093"/>
                <a:gd name="connsiteX4" fmla="*/ 20681 w 1353846"/>
                <a:gd name="connsiteY4" fmla="*/ 6253 h 1225093"/>
                <a:gd name="connsiteX0" fmla="*/ 20681 w 1339596"/>
                <a:gd name="connsiteY0" fmla="*/ 6603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20681 w 1339596"/>
                <a:gd name="connsiteY4" fmla="*/ 6603 h 1225443"/>
                <a:gd name="connsiteX0" fmla="*/ 33205 w 1339596"/>
                <a:gd name="connsiteY0" fmla="*/ 682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33205 w 1339596"/>
                <a:gd name="connsiteY4" fmla="*/ 6822 h 1225443"/>
                <a:gd name="connsiteX0" fmla="*/ 13167 w 1339596"/>
                <a:gd name="connsiteY0" fmla="*/ 6472 h 1225443"/>
                <a:gd name="connsiteX1" fmla="*/ 1333808 w 1339596"/>
                <a:gd name="connsiteY1" fmla="*/ 0 h 1225443"/>
                <a:gd name="connsiteX2" fmla="*/ 1339596 w 1339596"/>
                <a:gd name="connsiteY2" fmla="*/ 1225443 h 1225443"/>
                <a:gd name="connsiteX3" fmla="*/ 0 w 1339596"/>
                <a:gd name="connsiteY3" fmla="*/ 1225443 h 1225443"/>
                <a:gd name="connsiteX4" fmla="*/ 13167 w 1339596"/>
                <a:gd name="connsiteY4" fmla="*/ 6472 h 1225443"/>
                <a:gd name="connsiteX0" fmla="*/ 13167 w 1333884"/>
                <a:gd name="connsiteY0" fmla="*/ 6472 h 1225443"/>
                <a:gd name="connsiteX1" fmla="*/ 1333808 w 1333884"/>
                <a:gd name="connsiteY1" fmla="*/ 0 h 1225443"/>
                <a:gd name="connsiteX2" fmla="*/ 1302330 w 1333884"/>
                <a:gd name="connsiteY2" fmla="*/ 1207253 h 1225443"/>
                <a:gd name="connsiteX3" fmla="*/ 0 w 1333884"/>
                <a:gd name="connsiteY3" fmla="*/ 1225443 h 1225443"/>
                <a:gd name="connsiteX4" fmla="*/ 13167 w 1333884"/>
                <a:gd name="connsiteY4" fmla="*/ 6472 h 1225443"/>
                <a:gd name="connsiteX0" fmla="*/ 13167 w 1334211"/>
                <a:gd name="connsiteY0" fmla="*/ 6472 h 1232826"/>
                <a:gd name="connsiteX1" fmla="*/ 1333808 w 1334211"/>
                <a:gd name="connsiteY1" fmla="*/ 0 h 1232826"/>
                <a:gd name="connsiteX2" fmla="*/ 1331950 w 1334211"/>
                <a:gd name="connsiteY2" fmla="*/ 1232826 h 1232826"/>
                <a:gd name="connsiteX3" fmla="*/ 0 w 1334211"/>
                <a:gd name="connsiteY3" fmla="*/ 1225443 h 1232826"/>
                <a:gd name="connsiteX4" fmla="*/ 13167 w 1334211"/>
                <a:gd name="connsiteY4" fmla="*/ 6472 h 1232826"/>
                <a:gd name="connsiteX0" fmla="*/ 13167 w 1333952"/>
                <a:gd name="connsiteY0" fmla="*/ 6472 h 1225443"/>
                <a:gd name="connsiteX1" fmla="*/ 1333808 w 1333952"/>
                <a:gd name="connsiteY1" fmla="*/ 0 h 1225443"/>
                <a:gd name="connsiteX2" fmla="*/ 1319601 w 1333952"/>
                <a:gd name="connsiteY2" fmla="*/ 1222588 h 1225443"/>
                <a:gd name="connsiteX3" fmla="*/ 0 w 1333952"/>
                <a:gd name="connsiteY3" fmla="*/ 1225443 h 1225443"/>
                <a:gd name="connsiteX4" fmla="*/ 13167 w 1333952"/>
                <a:gd name="connsiteY4" fmla="*/ 6472 h 1225443"/>
                <a:gd name="connsiteX0" fmla="*/ 30785 w 1333952"/>
                <a:gd name="connsiteY0" fmla="*/ 0 h 1235984"/>
                <a:gd name="connsiteX1" fmla="*/ 1333808 w 1333952"/>
                <a:gd name="connsiteY1" fmla="*/ 10541 h 1235984"/>
                <a:gd name="connsiteX2" fmla="*/ 1319601 w 1333952"/>
                <a:gd name="connsiteY2" fmla="*/ 1233129 h 1235984"/>
                <a:gd name="connsiteX3" fmla="*/ 0 w 1333952"/>
                <a:gd name="connsiteY3" fmla="*/ 1235984 h 1235984"/>
                <a:gd name="connsiteX4" fmla="*/ 30785 w 1333952"/>
                <a:gd name="connsiteY4" fmla="*/ 0 h 1235984"/>
                <a:gd name="connsiteX0" fmla="*/ 30785 w 1319601"/>
                <a:gd name="connsiteY0" fmla="*/ 0 h 1235984"/>
                <a:gd name="connsiteX1" fmla="*/ 1312848 w 1319601"/>
                <a:gd name="connsiteY1" fmla="*/ 20567 h 1235984"/>
                <a:gd name="connsiteX2" fmla="*/ 1319601 w 1319601"/>
                <a:gd name="connsiteY2" fmla="*/ 1233129 h 1235984"/>
                <a:gd name="connsiteX3" fmla="*/ 0 w 1319601"/>
                <a:gd name="connsiteY3" fmla="*/ 1235984 h 1235984"/>
                <a:gd name="connsiteX4" fmla="*/ 30785 w 1319601"/>
                <a:gd name="connsiteY4" fmla="*/ 0 h 1235984"/>
                <a:gd name="connsiteX0" fmla="*/ 30785 w 1319601"/>
                <a:gd name="connsiteY0" fmla="*/ 0 h 1258608"/>
                <a:gd name="connsiteX1" fmla="*/ 1312848 w 1319601"/>
                <a:gd name="connsiteY1" fmla="*/ 20567 h 1258608"/>
                <a:gd name="connsiteX2" fmla="*/ 1319601 w 1319601"/>
                <a:gd name="connsiteY2" fmla="*/ 1233129 h 1258608"/>
                <a:gd name="connsiteX3" fmla="*/ 0 w 1319601"/>
                <a:gd name="connsiteY3" fmla="*/ 1235984 h 1258608"/>
                <a:gd name="connsiteX4" fmla="*/ 30785 w 1319601"/>
                <a:gd name="connsiteY4" fmla="*/ 0 h 1258608"/>
                <a:gd name="connsiteX0" fmla="*/ 31250 w 1320066"/>
                <a:gd name="connsiteY0" fmla="*/ 0 h 1267432"/>
                <a:gd name="connsiteX1" fmla="*/ 1313313 w 1320066"/>
                <a:gd name="connsiteY1" fmla="*/ 20567 h 1267432"/>
                <a:gd name="connsiteX2" fmla="*/ 1320066 w 1320066"/>
                <a:gd name="connsiteY2" fmla="*/ 1233129 h 1267432"/>
                <a:gd name="connsiteX3" fmla="*/ 0 w 1320066"/>
                <a:gd name="connsiteY3" fmla="*/ 1260343 h 1267432"/>
                <a:gd name="connsiteX4" fmla="*/ 31250 w 1320066"/>
                <a:gd name="connsiteY4" fmla="*/ 0 h 1267432"/>
                <a:gd name="connsiteX0" fmla="*/ 31250 w 1320066"/>
                <a:gd name="connsiteY0" fmla="*/ 0 h 1268253"/>
                <a:gd name="connsiteX1" fmla="*/ 1313313 w 1320066"/>
                <a:gd name="connsiteY1" fmla="*/ 20567 h 1268253"/>
                <a:gd name="connsiteX2" fmla="*/ 1320066 w 1320066"/>
                <a:gd name="connsiteY2" fmla="*/ 1233129 h 1268253"/>
                <a:gd name="connsiteX3" fmla="*/ 0 w 1320066"/>
                <a:gd name="connsiteY3" fmla="*/ 1260343 h 1268253"/>
                <a:gd name="connsiteX4" fmla="*/ 31250 w 1320066"/>
                <a:gd name="connsiteY4" fmla="*/ 0 h 1268253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  <a:gd name="connsiteX0" fmla="*/ 31250 w 1320066"/>
                <a:gd name="connsiteY0" fmla="*/ 0 h 1263844"/>
                <a:gd name="connsiteX1" fmla="*/ 1313313 w 1320066"/>
                <a:gd name="connsiteY1" fmla="*/ 20567 h 1263844"/>
                <a:gd name="connsiteX2" fmla="*/ 1320066 w 1320066"/>
                <a:gd name="connsiteY2" fmla="*/ 1233129 h 1263844"/>
                <a:gd name="connsiteX3" fmla="*/ 0 w 1320066"/>
                <a:gd name="connsiteY3" fmla="*/ 1260343 h 1263844"/>
                <a:gd name="connsiteX4" fmla="*/ 31250 w 1320066"/>
                <a:gd name="connsiteY4" fmla="*/ 0 h 126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066" h="1263844">
                  <a:moveTo>
                    <a:pt x="31250" y="0"/>
                  </a:moveTo>
                  <a:lnTo>
                    <a:pt x="1313313" y="20567"/>
                  </a:lnTo>
                  <a:cubicBezTo>
                    <a:pt x="1315242" y="429048"/>
                    <a:pt x="1291435" y="859628"/>
                    <a:pt x="1320066" y="1233129"/>
                  </a:cubicBezTo>
                  <a:cubicBezTo>
                    <a:pt x="665493" y="1279400"/>
                    <a:pt x="439867" y="1259391"/>
                    <a:pt x="0" y="1260343"/>
                  </a:cubicBezTo>
                  <a:lnTo>
                    <a:pt x="3125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4DAF2">
                    <a:lumMod val="95000"/>
                    <a:lumOff val="5000"/>
                  </a:srgbClr>
                </a:gs>
                <a:gs pos="100000">
                  <a:srgbClr val="86C4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8100" dist="12700" dir="5400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CE012C8E-A7CF-45FB-B11D-B092BDF13BA1}"/>
                </a:ext>
              </a:extLst>
            </p:cNvPr>
            <p:cNvSpPr/>
            <p:nvPr/>
          </p:nvSpPr>
          <p:spPr>
            <a:xfrm>
              <a:off x="917772" y="5686174"/>
              <a:ext cx="1471005" cy="1107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           (Software)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LMS (Adverts,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Controller App, Offline Player (Adverts)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Permanent employees and maintainers </a:t>
              </a:r>
              <a:b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</a:b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(-50% of the Revenue)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endParaRPr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9BD37552-96B3-4599-A33C-592FB348BE16}"/>
                </a:ext>
              </a:extLst>
            </p:cNvPr>
            <p:cNvGrpSpPr/>
            <p:nvPr/>
          </p:nvGrpSpPr>
          <p:grpSpPr>
            <a:xfrm>
              <a:off x="1562156" y="5523650"/>
              <a:ext cx="184785" cy="186690"/>
              <a:chOff x="4917745" y="2235200"/>
              <a:chExt cx="2584952" cy="2489199"/>
            </a:xfrm>
            <a:effectLst>
              <a:outerShdw blurRad="50800" dist="25400" dir="8100000" algn="tr" rotWithShape="0">
                <a:prstClr val="black">
                  <a:alpha val="45000"/>
                </a:prstClr>
              </a:outerShdw>
            </a:effectLst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CFBDB567-382C-449E-AC0E-BB07DA8D5B66}"/>
                  </a:ext>
                </a:extLst>
              </p:cNvPr>
              <p:cNvSpPr/>
              <p:nvPr/>
            </p:nvSpPr>
            <p:spPr>
              <a:xfrm>
                <a:off x="4917745" y="2429067"/>
                <a:ext cx="2295331" cy="22953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444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0A53851B-F974-4706-AE08-A2986E904047}"/>
                  </a:ext>
                </a:extLst>
              </p:cNvPr>
              <p:cNvSpPr/>
              <p:nvPr/>
            </p:nvSpPr>
            <p:spPr>
              <a:xfrm>
                <a:off x="5484130" y="2913213"/>
                <a:ext cx="1253454" cy="125345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61768C14-EA9E-45F5-8F04-F54FECB72CB6}"/>
                  </a:ext>
                </a:extLst>
              </p:cNvPr>
              <p:cNvSpPr/>
              <p:nvPr/>
            </p:nvSpPr>
            <p:spPr>
              <a:xfrm>
                <a:off x="5972471" y="2235200"/>
                <a:ext cx="1530226" cy="153022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>
                <a:bevelT w="31750" h="69850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E25149-6485-4C20-8D9A-4FDB4C481ABF}"/>
              </a:ext>
            </a:extLst>
          </p:cNvPr>
          <p:cNvGrpSpPr/>
          <p:nvPr/>
        </p:nvGrpSpPr>
        <p:grpSpPr>
          <a:xfrm>
            <a:off x="7177545" y="5546493"/>
            <a:ext cx="3629759" cy="972400"/>
            <a:chOff x="5202875" y="5537685"/>
            <a:chExt cx="3629759" cy="972400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D1620F1-C2F8-4FAC-A216-4E902C48253D}"/>
                </a:ext>
              </a:extLst>
            </p:cNvPr>
            <p:cNvGrpSpPr/>
            <p:nvPr/>
          </p:nvGrpSpPr>
          <p:grpSpPr>
            <a:xfrm>
              <a:off x="5202875" y="5537685"/>
              <a:ext cx="3629759" cy="972400"/>
              <a:chOff x="962083" y="5523650"/>
              <a:chExt cx="1361698" cy="972400"/>
            </a:xfrm>
          </p:grpSpPr>
          <p:sp>
            <p:nvSpPr>
              <p:cNvPr id="317" name="Rectangle 19">
                <a:extLst>
                  <a:ext uri="{FF2B5EF4-FFF2-40B4-BE49-F238E27FC236}">
                    <a16:creationId xmlns:a16="http://schemas.microsoft.com/office/drawing/2014/main" id="{46B2414B-A29E-4DE6-9EB3-CB3297CD9CFE}"/>
                  </a:ext>
                </a:extLst>
              </p:cNvPr>
              <p:cNvSpPr/>
              <p:nvPr/>
            </p:nvSpPr>
            <p:spPr>
              <a:xfrm>
                <a:off x="962083" y="5528465"/>
                <a:ext cx="1361698" cy="967585"/>
              </a:xfrm>
              <a:custGeom>
                <a:avLst/>
                <a:gdLst>
                  <a:gd name="connsiteX0" fmla="*/ 0 w 1339596"/>
                  <a:gd name="connsiteY0" fmla="*/ 0 h 1219200"/>
                  <a:gd name="connsiteX1" fmla="*/ 1339596 w 1339596"/>
                  <a:gd name="connsiteY1" fmla="*/ 0 h 1219200"/>
                  <a:gd name="connsiteX2" fmla="*/ 1339596 w 1339596"/>
                  <a:gd name="connsiteY2" fmla="*/ 1219200 h 1219200"/>
                  <a:gd name="connsiteX3" fmla="*/ 0 w 1339596"/>
                  <a:gd name="connsiteY3" fmla="*/ 1219200 h 1219200"/>
                  <a:gd name="connsiteX4" fmla="*/ 0 w 1339596"/>
                  <a:gd name="connsiteY4" fmla="*/ 0 h 1219200"/>
                  <a:gd name="connsiteX0" fmla="*/ 0 w 1339596"/>
                  <a:gd name="connsiteY0" fmla="*/ 11733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0 w 1339596"/>
                  <a:gd name="connsiteY4" fmla="*/ 11733 h 1230933"/>
                  <a:gd name="connsiteX0" fmla="*/ 55747 w 1339596"/>
                  <a:gd name="connsiteY0" fmla="*/ 12706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55747 w 1339596"/>
                  <a:gd name="connsiteY4" fmla="*/ 12706 h 1230933"/>
                  <a:gd name="connsiteX0" fmla="*/ 28195 w 1339596"/>
                  <a:gd name="connsiteY0" fmla="*/ 12225 h 1230933"/>
                  <a:gd name="connsiteX1" fmla="*/ 1306342 w 1339596"/>
                  <a:gd name="connsiteY1" fmla="*/ 0 h 1230933"/>
                  <a:gd name="connsiteX2" fmla="*/ 1339596 w 1339596"/>
                  <a:gd name="connsiteY2" fmla="*/ 1230933 h 1230933"/>
                  <a:gd name="connsiteX3" fmla="*/ 0 w 1339596"/>
                  <a:gd name="connsiteY3" fmla="*/ 1230933 h 1230933"/>
                  <a:gd name="connsiteX4" fmla="*/ 28195 w 1339596"/>
                  <a:gd name="connsiteY4" fmla="*/ 12225 h 1230933"/>
                  <a:gd name="connsiteX0" fmla="*/ 28195 w 1353846"/>
                  <a:gd name="connsiteY0" fmla="*/ 6385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8195 w 1353846"/>
                  <a:gd name="connsiteY4" fmla="*/ 6385 h 1225093"/>
                  <a:gd name="connsiteX0" fmla="*/ 20681 w 1353846"/>
                  <a:gd name="connsiteY0" fmla="*/ 6253 h 1225093"/>
                  <a:gd name="connsiteX1" fmla="*/ 1353846 w 1353846"/>
                  <a:gd name="connsiteY1" fmla="*/ 0 h 1225093"/>
                  <a:gd name="connsiteX2" fmla="*/ 1339596 w 1353846"/>
                  <a:gd name="connsiteY2" fmla="*/ 1225093 h 1225093"/>
                  <a:gd name="connsiteX3" fmla="*/ 0 w 1353846"/>
                  <a:gd name="connsiteY3" fmla="*/ 1225093 h 1225093"/>
                  <a:gd name="connsiteX4" fmla="*/ 20681 w 1353846"/>
                  <a:gd name="connsiteY4" fmla="*/ 6253 h 1225093"/>
                  <a:gd name="connsiteX0" fmla="*/ 20681 w 1339596"/>
                  <a:gd name="connsiteY0" fmla="*/ 6603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20681 w 1339596"/>
                  <a:gd name="connsiteY4" fmla="*/ 6603 h 1225443"/>
                  <a:gd name="connsiteX0" fmla="*/ 33205 w 1339596"/>
                  <a:gd name="connsiteY0" fmla="*/ 682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33205 w 1339596"/>
                  <a:gd name="connsiteY4" fmla="*/ 6822 h 1225443"/>
                  <a:gd name="connsiteX0" fmla="*/ 13167 w 1339596"/>
                  <a:gd name="connsiteY0" fmla="*/ 6472 h 1225443"/>
                  <a:gd name="connsiteX1" fmla="*/ 1333808 w 1339596"/>
                  <a:gd name="connsiteY1" fmla="*/ 0 h 1225443"/>
                  <a:gd name="connsiteX2" fmla="*/ 1339596 w 1339596"/>
                  <a:gd name="connsiteY2" fmla="*/ 1225443 h 1225443"/>
                  <a:gd name="connsiteX3" fmla="*/ 0 w 1339596"/>
                  <a:gd name="connsiteY3" fmla="*/ 1225443 h 1225443"/>
                  <a:gd name="connsiteX4" fmla="*/ 13167 w 1339596"/>
                  <a:gd name="connsiteY4" fmla="*/ 6472 h 1225443"/>
                  <a:gd name="connsiteX0" fmla="*/ 13167 w 1333884"/>
                  <a:gd name="connsiteY0" fmla="*/ 6472 h 1225443"/>
                  <a:gd name="connsiteX1" fmla="*/ 1333808 w 1333884"/>
                  <a:gd name="connsiteY1" fmla="*/ 0 h 1225443"/>
                  <a:gd name="connsiteX2" fmla="*/ 1302330 w 1333884"/>
                  <a:gd name="connsiteY2" fmla="*/ 1207253 h 1225443"/>
                  <a:gd name="connsiteX3" fmla="*/ 0 w 1333884"/>
                  <a:gd name="connsiteY3" fmla="*/ 1225443 h 1225443"/>
                  <a:gd name="connsiteX4" fmla="*/ 13167 w 1333884"/>
                  <a:gd name="connsiteY4" fmla="*/ 6472 h 1225443"/>
                  <a:gd name="connsiteX0" fmla="*/ 13167 w 1334211"/>
                  <a:gd name="connsiteY0" fmla="*/ 6472 h 1232826"/>
                  <a:gd name="connsiteX1" fmla="*/ 1333808 w 1334211"/>
                  <a:gd name="connsiteY1" fmla="*/ 0 h 1232826"/>
                  <a:gd name="connsiteX2" fmla="*/ 1331950 w 1334211"/>
                  <a:gd name="connsiteY2" fmla="*/ 1232826 h 1232826"/>
                  <a:gd name="connsiteX3" fmla="*/ 0 w 1334211"/>
                  <a:gd name="connsiteY3" fmla="*/ 1225443 h 1232826"/>
                  <a:gd name="connsiteX4" fmla="*/ 13167 w 1334211"/>
                  <a:gd name="connsiteY4" fmla="*/ 6472 h 1232826"/>
                  <a:gd name="connsiteX0" fmla="*/ 13167 w 1333952"/>
                  <a:gd name="connsiteY0" fmla="*/ 6472 h 1225443"/>
                  <a:gd name="connsiteX1" fmla="*/ 1333808 w 1333952"/>
                  <a:gd name="connsiteY1" fmla="*/ 0 h 1225443"/>
                  <a:gd name="connsiteX2" fmla="*/ 1319601 w 1333952"/>
                  <a:gd name="connsiteY2" fmla="*/ 1222588 h 1225443"/>
                  <a:gd name="connsiteX3" fmla="*/ 0 w 1333952"/>
                  <a:gd name="connsiteY3" fmla="*/ 1225443 h 1225443"/>
                  <a:gd name="connsiteX4" fmla="*/ 13167 w 1333952"/>
                  <a:gd name="connsiteY4" fmla="*/ 6472 h 1225443"/>
                  <a:gd name="connsiteX0" fmla="*/ 30785 w 1333952"/>
                  <a:gd name="connsiteY0" fmla="*/ 0 h 1235984"/>
                  <a:gd name="connsiteX1" fmla="*/ 1333808 w 1333952"/>
                  <a:gd name="connsiteY1" fmla="*/ 10541 h 1235984"/>
                  <a:gd name="connsiteX2" fmla="*/ 1319601 w 1333952"/>
                  <a:gd name="connsiteY2" fmla="*/ 1233129 h 1235984"/>
                  <a:gd name="connsiteX3" fmla="*/ 0 w 1333952"/>
                  <a:gd name="connsiteY3" fmla="*/ 1235984 h 1235984"/>
                  <a:gd name="connsiteX4" fmla="*/ 30785 w 1333952"/>
                  <a:gd name="connsiteY4" fmla="*/ 0 h 1235984"/>
                  <a:gd name="connsiteX0" fmla="*/ 30785 w 1319601"/>
                  <a:gd name="connsiteY0" fmla="*/ 0 h 1235984"/>
                  <a:gd name="connsiteX1" fmla="*/ 1312848 w 1319601"/>
                  <a:gd name="connsiteY1" fmla="*/ 20567 h 1235984"/>
                  <a:gd name="connsiteX2" fmla="*/ 1319601 w 1319601"/>
                  <a:gd name="connsiteY2" fmla="*/ 1233129 h 1235984"/>
                  <a:gd name="connsiteX3" fmla="*/ 0 w 1319601"/>
                  <a:gd name="connsiteY3" fmla="*/ 1235984 h 1235984"/>
                  <a:gd name="connsiteX4" fmla="*/ 30785 w 1319601"/>
                  <a:gd name="connsiteY4" fmla="*/ 0 h 1235984"/>
                  <a:gd name="connsiteX0" fmla="*/ 30785 w 1319601"/>
                  <a:gd name="connsiteY0" fmla="*/ 0 h 1258608"/>
                  <a:gd name="connsiteX1" fmla="*/ 1312848 w 1319601"/>
                  <a:gd name="connsiteY1" fmla="*/ 20567 h 1258608"/>
                  <a:gd name="connsiteX2" fmla="*/ 1319601 w 1319601"/>
                  <a:gd name="connsiteY2" fmla="*/ 1233129 h 1258608"/>
                  <a:gd name="connsiteX3" fmla="*/ 0 w 1319601"/>
                  <a:gd name="connsiteY3" fmla="*/ 1235984 h 1258608"/>
                  <a:gd name="connsiteX4" fmla="*/ 30785 w 1319601"/>
                  <a:gd name="connsiteY4" fmla="*/ 0 h 1258608"/>
                  <a:gd name="connsiteX0" fmla="*/ 31250 w 1320066"/>
                  <a:gd name="connsiteY0" fmla="*/ 0 h 1267432"/>
                  <a:gd name="connsiteX1" fmla="*/ 1313313 w 1320066"/>
                  <a:gd name="connsiteY1" fmla="*/ 20567 h 1267432"/>
                  <a:gd name="connsiteX2" fmla="*/ 1320066 w 1320066"/>
                  <a:gd name="connsiteY2" fmla="*/ 1233129 h 1267432"/>
                  <a:gd name="connsiteX3" fmla="*/ 0 w 1320066"/>
                  <a:gd name="connsiteY3" fmla="*/ 1260343 h 1267432"/>
                  <a:gd name="connsiteX4" fmla="*/ 31250 w 1320066"/>
                  <a:gd name="connsiteY4" fmla="*/ 0 h 1267432"/>
                  <a:gd name="connsiteX0" fmla="*/ 31250 w 1320066"/>
                  <a:gd name="connsiteY0" fmla="*/ 0 h 1268253"/>
                  <a:gd name="connsiteX1" fmla="*/ 1313313 w 1320066"/>
                  <a:gd name="connsiteY1" fmla="*/ 20567 h 1268253"/>
                  <a:gd name="connsiteX2" fmla="*/ 1320066 w 1320066"/>
                  <a:gd name="connsiteY2" fmla="*/ 1233129 h 1268253"/>
                  <a:gd name="connsiteX3" fmla="*/ 0 w 1320066"/>
                  <a:gd name="connsiteY3" fmla="*/ 1260343 h 1268253"/>
                  <a:gd name="connsiteX4" fmla="*/ 31250 w 1320066"/>
                  <a:gd name="connsiteY4" fmla="*/ 0 h 1268253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  <a:gd name="connsiteX0" fmla="*/ 31250 w 1320066"/>
                  <a:gd name="connsiteY0" fmla="*/ 0 h 1263844"/>
                  <a:gd name="connsiteX1" fmla="*/ 1313313 w 1320066"/>
                  <a:gd name="connsiteY1" fmla="*/ 20567 h 1263844"/>
                  <a:gd name="connsiteX2" fmla="*/ 1320066 w 1320066"/>
                  <a:gd name="connsiteY2" fmla="*/ 1233129 h 1263844"/>
                  <a:gd name="connsiteX3" fmla="*/ 0 w 1320066"/>
                  <a:gd name="connsiteY3" fmla="*/ 1260343 h 1263844"/>
                  <a:gd name="connsiteX4" fmla="*/ 31250 w 1320066"/>
                  <a:gd name="connsiteY4" fmla="*/ 0 h 126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066" h="1263844">
                    <a:moveTo>
                      <a:pt x="31250" y="0"/>
                    </a:moveTo>
                    <a:lnTo>
                      <a:pt x="1313313" y="20567"/>
                    </a:lnTo>
                    <a:cubicBezTo>
                      <a:pt x="1315242" y="429048"/>
                      <a:pt x="1291435" y="859628"/>
                      <a:pt x="1320066" y="1233129"/>
                    </a:cubicBezTo>
                    <a:cubicBezTo>
                      <a:pt x="665493" y="1279400"/>
                      <a:pt x="439867" y="1259391"/>
                      <a:pt x="0" y="1260343"/>
                    </a:cubicBezTo>
                    <a:lnTo>
                      <a:pt x="3125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4DAF2">
                      <a:lumMod val="95000"/>
                      <a:lumOff val="5000"/>
                    </a:srgbClr>
                  </a:gs>
                  <a:gs pos="100000">
                    <a:srgbClr val="86C4EA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8100" dist="12700" dir="540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A25AB63-49B1-4D8F-A68B-AD87FF1C427B}"/>
                  </a:ext>
                </a:extLst>
              </p:cNvPr>
              <p:cNvSpPr/>
              <p:nvPr/>
            </p:nvSpPr>
            <p:spPr>
              <a:xfrm>
                <a:off x="982688" y="5686174"/>
                <a:ext cx="1326089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endParaRPr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F612008C-CF35-4CA2-9E95-9864F9B9FAED}"/>
                  </a:ext>
                </a:extLst>
              </p:cNvPr>
              <p:cNvGrpSpPr/>
              <p:nvPr/>
            </p:nvGrpSpPr>
            <p:grpSpPr>
              <a:xfrm>
                <a:off x="1562151" y="5523650"/>
                <a:ext cx="56971" cy="186690"/>
                <a:chOff x="4917745" y="2235200"/>
                <a:chExt cx="796977" cy="2489199"/>
              </a:xfrm>
              <a:effectLst>
                <a:outerShdw blurRad="50800" dist="25400" dir="8100000" algn="tr" rotWithShape="0">
                  <a:prstClr val="black">
                    <a:alpha val="45000"/>
                  </a:prstClr>
                </a:outerShdw>
              </a:effectLst>
            </p:grpSpPr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0BBDAE27-BA03-457F-B327-3E7C16138607}"/>
                    </a:ext>
                  </a:extLst>
                </p:cNvPr>
                <p:cNvSpPr/>
                <p:nvPr/>
              </p:nvSpPr>
              <p:spPr>
                <a:xfrm>
                  <a:off x="4917745" y="2429067"/>
                  <a:ext cx="758028" cy="229533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444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A3AF511E-4C54-4DE8-AD6F-E9CA32F9199E}"/>
                    </a:ext>
                  </a:extLst>
                </p:cNvPr>
                <p:cNvSpPr/>
                <p:nvPr/>
              </p:nvSpPr>
              <p:spPr>
                <a:xfrm>
                  <a:off x="5096896" y="2905240"/>
                  <a:ext cx="413952" cy="125345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FBB7E288-A592-48EE-A80E-FEF629046D1D}"/>
                    </a:ext>
                  </a:extLst>
                </p:cNvPr>
                <p:cNvSpPr/>
                <p:nvPr/>
              </p:nvSpPr>
              <p:spPr>
                <a:xfrm>
                  <a:off x="5209364" y="2235200"/>
                  <a:ext cx="505358" cy="153022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>
                  <a:bevelT w="31750" h="69850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dirty="0"/>
                </a:p>
              </p:txBody>
            </p:sp>
          </p:grpSp>
        </p:grp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1AC16398-F431-4ED4-81C7-05849B4B5197}"/>
                </a:ext>
              </a:extLst>
            </p:cNvPr>
            <p:cNvSpPr/>
            <p:nvPr/>
          </p:nvSpPr>
          <p:spPr>
            <a:xfrm>
              <a:off x="5282654" y="5755156"/>
              <a:ext cx="3534840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17% of cost of Digital Board Marker Hardware that is Rs 1500 that is 150, 000</a:t>
              </a:r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</a:t>
              </a: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per 100 hardware modules sold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 LMS, Controller App, Offline Player adverts that is Rs 100, 000 per month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ic Sans MS" pitchFamily="66" charset="0"/>
                </a:rPr>
                <a:t>Rs 20, 000 revenue on each LMS software sold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68EC5DC-FDD2-441D-90F4-DA97F64F00B6}"/>
              </a:ext>
            </a:extLst>
          </p:cNvPr>
          <p:cNvGrpSpPr/>
          <p:nvPr/>
        </p:nvGrpSpPr>
        <p:grpSpPr>
          <a:xfrm>
            <a:off x="2438401" y="3409950"/>
            <a:ext cx="615987" cy="1789767"/>
            <a:chOff x="2438401" y="3409950"/>
            <a:chExt cx="615987" cy="178976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58DD9E9-BCDE-4FFA-AFA2-D963381C384B}"/>
                </a:ext>
              </a:extLst>
            </p:cNvPr>
            <p:cNvSpPr/>
            <p:nvPr/>
          </p:nvSpPr>
          <p:spPr>
            <a:xfrm>
              <a:off x="2438401" y="3409950"/>
              <a:ext cx="615987" cy="17327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63483F0-232B-4AA4-AB78-2B894A7E583A}"/>
                </a:ext>
              </a:extLst>
            </p:cNvPr>
            <p:cNvSpPr txBox="1"/>
            <p:nvPr/>
          </p:nvSpPr>
          <p:spPr>
            <a:xfrm rot="16200000">
              <a:off x="2175949" y="4444606"/>
              <a:ext cx="1140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CV Course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8734A76-85ED-4647-A516-B9E435D6307A}"/>
              </a:ext>
            </a:extLst>
          </p:cNvPr>
          <p:cNvGrpSpPr/>
          <p:nvPr/>
        </p:nvGrpSpPr>
        <p:grpSpPr>
          <a:xfrm>
            <a:off x="3054388" y="4145930"/>
            <a:ext cx="533427" cy="1031276"/>
            <a:chOff x="3054388" y="4145930"/>
            <a:chExt cx="533427" cy="103127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5CE474-FFFF-4CD3-9351-4F0AF229B036}"/>
                </a:ext>
              </a:extLst>
            </p:cNvPr>
            <p:cNvSpPr/>
            <p:nvPr/>
          </p:nvSpPr>
          <p:spPr>
            <a:xfrm>
              <a:off x="3054388" y="4145930"/>
              <a:ext cx="533427" cy="9967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41098B-75C9-4FB1-8657-0113A5155BBB}"/>
                </a:ext>
              </a:extLst>
            </p:cNvPr>
            <p:cNvSpPr txBox="1"/>
            <p:nvPr/>
          </p:nvSpPr>
          <p:spPr>
            <a:xfrm rot="16200000">
              <a:off x="3055643" y="4733399"/>
              <a:ext cx="518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SRS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D74DCD2-1883-4C7E-B5CC-C3EE3467304F}"/>
              </a:ext>
            </a:extLst>
          </p:cNvPr>
          <p:cNvGrpSpPr/>
          <p:nvPr/>
        </p:nvGrpSpPr>
        <p:grpSpPr>
          <a:xfrm>
            <a:off x="3587815" y="2569891"/>
            <a:ext cx="533427" cy="2621231"/>
            <a:chOff x="3587815" y="2569891"/>
            <a:chExt cx="533427" cy="262123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B2C9AC-C5DA-494A-A016-0366735547FE}"/>
                </a:ext>
              </a:extLst>
            </p:cNvPr>
            <p:cNvSpPr/>
            <p:nvPr/>
          </p:nvSpPr>
          <p:spPr>
            <a:xfrm>
              <a:off x="3587815" y="2569891"/>
              <a:ext cx="533427" cy="25727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55B2D0-11A6-4BD1-87BD-CF5C1E48C153}"/>
                </a:ext>
              </a:extLst>
            </p:cNvPr>
            <p:cNvSpPr txBox="1"/>
            <p:nvPr/>
          </p:nvSpPr>
          <p:spPr>
            <a:xfrm rot="16200000">
              <a:off x="3158740" y="4316396"/>
              <a:ext cx="1380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Image Filters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3B36CDF-26C4-41D6-B0C3-B228CC1152B5}"/>
              </a:ext>
            </a:extLst>
          </p:cNvPr>
          <p:cNvGrpSpPr/>
          <p:nvPr/>
        </p:nvGrpSpPr>
        <p:grpSpPr>
          <a:xfrm>
            <a:off x="4121242" y="2175883"/>
            <a:ext cx="533427" cy="3012969"/>
            <a:chOff x="4121242" y="2175883"/>
            <a:chExt cx="533427" cy="301296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2F38974-6554-412E-BB5D-1445181758BC}"/>
                </a:ext>
              </a:extLst>
            </p:cNvPr>
            <p:cNvSpPr/>
            <p:nvPr/>
          </p:nvSpPr>
          <p:spPr>
            <a:xfrm>
              <a:off x="4121242" y="2175883"/>
              <a:ext cx="533427" cy="29632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4E66094-C40F-445D-9DB0-02F09280C2DF}"/>
                </a:ext>
              </a:extLst>
            </p:cNvPr>
            <p:cNvSpPr txBox="1"/>
            <p:nvPr/>
          </p:nvSpPr>
          <p:spPr>
            <a:xfrm rot="16200000">
              <a:off x="3033748" y="3665262"/>
              <a:ext cx="2677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Azure/Django Deployment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1A2E548-7FCE-4F2E-B3F2-562E2A3C9B76}"/>
              </a:ext>
            </a:extLst>
          </p:cNvPr>
          <p:cNvSpPr txBox="1"/>
          <p:nvPr/>
        </p:nvSpPr>
        <p:spPr>
          <a:xfrm>
            <a:off x="3097938" y="52226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June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AA30CD3-3653-4840-8ECF-B1ACBB66596B}"/>
              </a:ext>
            </a:extLst>
          </p:cNvPr>
          <p:cNvGrpSpPr/>
          <p:nvPr/>
        </p:nvGrpSpPr>
        <p:grpSpPr>
          <a:xfrm>
            <a:off x="5083185" y="3177918"/>
            <a:ext cx="542394" cy="2006435"/>
            <a:chOff x="5083185" y="3177918"/>
            <a:chExt cx="542394" cy="20064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8785F3-FDDE-4F5B-95E4-EBFF245197DA}"/>
                </a:ext>
              </a:extLst>
            </p:cNvPr>
            <p:cNvSpPr/>
            <p:nvPr/>
          </p:nvSpPr>
          <p:spPr>
            <a:xfrm>
              <a:off x="5083185" y="3177918"/>
              <a:ext cx="542394" cy="19647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EFF0A2-56A7-4E77-9E7F-0211537658D1}"/>
                </a:ext>
              </a:extLst>
            </p:cNvPr>
            <p:cNvSpPr txBox="1"/>
            <p:nvPr/>
          </p:nvSpPr>
          <p:spPr>
            <a:xfrm rot="16200000">
              <a:off x="4399150" y="4061642"/>
              <a:ext cx="187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Offline Player App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746C65D-FE07-4D45-8C32-1873E4A79308}"/>
              </a:ext>
            </a:extLst>
          </p:cNvPr>
          <p:cNvGrpSpPr/>
          <p:nvPr/>
        </p:nvGrpSpPr>
        <p:grpSpPr>
          <a:xfrm>
            <a:off x="5625581" y="2818110"/>
            <a:ext cx="524458" cy="2347193"/>
            <a:chOff x="5625581" y="2818110"/>
            <a:chExt cx="524458" cy="234719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98FC38-A51D-456D-9B4A-930B2AD6F935}"/>
                </a:ext>
              </a:extLst>
            </p:cNvPr>
            <p:cNvSpPr/>
            <p:nvPr/>
          </p:nvSpPr>
          <p:spPr>
            <a:xfrm>
              <a:off x="5625581" y="2818110"/>
              <a:ext cx="524458" cy="23222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C2F1BF3-166B-4500-8568-A5E1E437246D}"/>
                </a:ext>
              </a:extLst>
            </p:cNvPr>
            <p:cNvSpPr txBox="1"/>
            <p:nvPr/>
          </p:nvSpPr>
          <p:spPr>
            <a:xfrm rot="16200000">
              <a:off x="4797012" y="3921533"/>
              <a:ext cx="2118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System Architecture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21C3027-C5BF-4443-B5FE-95E8D85C0825}"/>
              </a:ext>
            </a:extLst>
          </p:cNvPr>
          <p:cNvGrpSpPr/>
          <p:nvPr/>
        </p:nvGrpSpPr>
        <p:grpSpPr>
          <a:xfrm>
            <a:off x="6150041" y="2175883"/>
            <a:ext cx="533426" cy="3029072"/>
            <a:chOff x="6150041" y="2175883"/>
            <a:chExt cx="533426" cy="3029072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88F9329-0C3B-4DC1-B9AF-5BE9B20041DE}"/>
                </a:ext>
              </a:extLst>
            </p:cNvPr>
            <p:cNvSpPr/>
            <p:nvPr/>
          </p:nvSpPr>
          <p:spPr>
            <a:xfrm>
              <a:off x="6150041" y="2175883"/>
              <a:ext cx="533426" cy="2966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05A3E5-F93D-4194-B09B-5234CA239EA9}"/>
                </a:ext>
              </a:extLst>
            </p:cNvPr>
            <p:cNvSpPr txBox="1"/>
            <p:nvPr/>
          </p:nvSpPr>
          <p:spPr>
            <a:xfrm rot="16200000">
              <a:off x="5874339" y="4483636"/>
              <a:ext cx="1073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.Net Core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B9AA9A-818C-42C7-AB87-2AB70BAF0CBB}"/>
              </a:ext>
            </a:extLst>
          </p:cNvPr>
          <p:cNvGrpSpPr/>
          <p:nvPr/>
        </p:nvGrpSpPr>
        <p:grpSpPr>
          <a:xfrm>
            <a:off x="6683467" y="2569891"/>
            <a:ext cx="533427" cy="2621232"/>
            <a:chOff x="6683467" y="2569891"/>
            <a:chExt cx="533427" cy="262123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994825-F955-4D80-A117-4F18FE225347}"/>
                </a:ext>
              </a:extLst>
            </p:cNvPr>
            <p:cNvSpPr/>
            <p:nvPr/>
          </p:nvSpPr>
          <p:spPr>
            <a:xfrm>
              <a:off x="6683467" y="2569891"/>
              <a:ext cx="533427" cy="25692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E480D35-61A9-4CCB-9EF3-24F4A171007F}"/>
                </a:ext>
              </a:extLst>
            </p:cNvPr>
            <p:cNvSpPr txBox="1"/>
            <p:nvPr/>
          </p:nvSpPr>
          <p:spPr>
            <a:xfrm rot="16200000">
              <a:off x="6079942" y="4136219"/>
              <a:ext cx="174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Hardware Study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C9584AB-DC8E-4964-950F-B613DB53A56E}"/>
              </a:ext>
            </a:extLst>
          </p:cNvPr>
          <p:cNvSpPr txBox="1"/>
          <p:nvPr/>
        </p:nvSpPr>
        <p:spPr>
          <a:xfrm>
            <a:off x="5660163" y="520360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July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26EC94F-F1EC-47B0-88DE-7794313B4918}"/>
              </a:ext>
            </a:extLst>
          </p:cNvPr>
          <p:cNvGrpSpPr/>
          <p:nvPr/>
        </p:nvGrpSpPr>
        <p:grpSpPr>
          <a:xfrm>
            <a:off x="958247" y="1264203"/>
            <a:ext cx="9656746" cy="3917397"/>
            <a:chOff x="958247" y="1264203"/>
            <a:chExt cx="9656746" cy="391739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874B0D5-D591-4BD8-B83A-4EEA784F5CF4}"/>
                </a:ext>
              </a:extLst>
            </p:cNvPr>
            <p:cNvGrpSpPr/>
            <p:nvPr/>
          </p:nvGrpSpPr>
          <p:grpSpPr>
            <a:xfrm>
              <a:off x="1389686" y="1264203"/>
              <a:ext cx="9225307" cy="3917397"/>
              <a:chOff x="1389686" y="1264203"/>
              <a:chExt cx="9225307" cy="391739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5DD9F8E-F79F-4922-AE1D-EC35BA8FDE61}"/>
                  </a:ext>
                </a:extLst>
              </p:cNvPr>
              <p:cNvGrpSpPr/>
              <p:nvPr/>
            </p:nvGrpSpPr>
            <p:grpSpPr>
              <a:xfrm>
                <a:off x="1857375" y="1351722"/>
                <a:ext cx="8757618" cy="3829878"/>
                <a:chOff x="1857375" y="1351722"/>
                <a:chExt cx="8757618" cy="3829878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BC40B50F-D7BC-4FDF-BE7A-08AC5CB45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348" y="1351722"/>
                  <a:ext cx="0" cy="382987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314F6A0A-BE8F-46DA-9F18-ADE48D905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13724" y="5161723"/>
                  <a:ext cx="850126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6416B70F-D0E0-46DD-8AE6-D04513FDFC5D}"/>
                    </a:ext>
                  </a:extLst>
                </p:cNvPr>
                <p:cNvGrpSpPr/>
                <p:nvPr/>
              </p:nvGrpSpPr>
              <p:grpSpPr>
                <a:xfrm>
                  <a:off x="1857375" y="1419224"/>
                  <a:ext cx="247650" cy="3533775"/>
                  <a:chOff x="1857375" y="3586162"/>
                  <a:chExt cx="247650" cy="1366838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A6739704-A5A9-460B-9D85-A7C237E401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8A5EC7BE-4EAA-4F6A-B091-B014A67551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DB357287-8D2B-463B-ACAE-DEA3035D6A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648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10508E19-17E7-4D7E-A24A-4E1D85077F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AD12AFC-9102-40FB-9A5B-4555C44BEB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800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C76951C2-93EA-4A9E-BBC0-319484230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9530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80A11048-6954-4D39-8B9E-178D46E41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3434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A09ECA7E-7894-4D90-A01F-0DB6C68CDD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4958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C00F71FA-F428-4F29-B985-557C092F77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1957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20763EA5-4FE7-4FB1-A4BB-B0B6AE07B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57ED2DC-9FEB-496F-BE24-BFA2F46416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8862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37B1E068-8441-4754-B740-DA887A719E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4038600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0109C72-F6CE-4111-9E4C-F20E407536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3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CA7586CF-3C6B-41C5-8B8C-8CF50C06A2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5861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931A2E9E-042F-4673-B249-686B4F6C6F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7375" y="3738562"/>
                    <a:ext cx="247650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C6D5A3-2F28-4277-9F3C-3F1F0AFD8C69}"/>
                  </a:ext>
                </a:extLst>
              </p:cNvPr>
              <p:cNvSpPr txBox="1"/>
              <p:nvPr/>
            </p:nvSpPr>
            <p:spPr>
              <a:xfrm>
                <a:off x="1438671" y="47683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B90F8C-39B8-419A-9916-98E771509096}"/>
                  </a:ext>
                </a:extLst>
              </p:cNvPr>
              <p:cNvSpPr txBox="1"/>
              <p:nvPr/>
            </p:nvSpPr>
            <p:spPr>
              <a:xfrm>
                <a:off x="1438671" y="43866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90F6FE-AE82-4DC3-B92C-49C25AD201FA}"/>
                  </a:ext>
                </a:extLst>
              </p:cNvPr>
              <p:cNvSpPr txBox="1"/>
              <p:nvPr/>
            </p:nvSpPr>
            <p:spPr>
              <a:xfrm>
                <a:off x="1438671" y="398031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196C71A-7722-4679-A970-CEAE52B8B842}"/>
                  </a:ext>
                </a:extLst>
              </p:cNvPr>
              <p:cNvSpPr txBox="1"/>
              <p:nvPr/>
            </p:nvSpPr>
            <p:spPr>
              <a:xfrm>
                <a:off x="1438671" y="35898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4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5AA297-7F52-4990-BF31-9D2FD18CD86F}"/>
                  </a:ext>
                </a:extLst>
              </p:cNvPr>
              <p:cNvSpPr txBox="1"/>
              <p:nvPr/>
            </p:nvSpPr>
            <p:spPr>
              <a:xfrm>
                <a:off x="1438671" y="31676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1D0ECFB-9A26-4217-9A9B-761FBFEB7A77}"/>
                  </a:ext>
                </a:extLst>
              </p:cNvPr>
              <p:cNvSpPr txBox="1"/>
              <p:nvPr/>
            </p:nvSpPr>
            <p:spPr>
              <a:xfrm>
                <a:off x="1438671" y="280858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6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419E657-BD42-4810-82F0-19B32FDE8B92}"/>
                  </a:ext>
                </a:extLst>
              </p:cNvPr>
              <p:cNvSpPr txBox="1"/>
              <p:nvPr/>
            </p:nvSpPr>
            <p:spPr>
              <a:xfrm>
                <a:off x="1438671" y="240077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7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9520DC7-F569-4A21-8A2B-85CC1869F193}"/>
                  </a:ext>
                </a:extLst>
              </p:cNvPr>
              <p:cNvSpPr txBox="1"/>
              <p:nvPr/>
            </p:nvSpPr>
            <p:spPr>
              <a:xfrm>
                <a:off x="1438671" y="201934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8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4FE815E-9F7D-4710-A4DF-E86DC8FE7C5B}"/>
                  </a:ext>
                </a:extLst>
              </p:cNvPr>
              <p:cNvSpPr txBox="1"/>
              <p:nvPr/>
            </p:nvSpPr>
            <p:spPr>
              <a:xfrm>
                <a:off x="1448196" y="163152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9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FF9E62-17EF-4C28-B86B-7B46D8B2D94A}"/>
                  </a:ext>
                </a:extLst>
              </p:cNvPr>
              <p:cNvSpPr txBox="1"/>
              <p:nvPr/>
            </p:nvSpPr>
            <p:spPr>
              <a:xfrm>
                <a:off x="1389686" y="1264203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4472C4"/>
                    </a:solidFill>
                  </a:rPr>
                  <a:t>10</a:t>
                </a: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AA8E81-1397-4C41-8C50-BB20BE4485AD}"/>
                </a:ext>
              </a:extLst>
            </p:cNvPr>
            <p:cNvSpPr/>
            <p:nvPr/>
          </p:nvSpPr>
          <p:spPr>
            <a:xfrm rot="16200000">
              <a:off x="65791" y="3009071"/>
              <a:ext cx="2154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472C4"/>
                  </a:solidFill>
                </a:rPr>
                <a:t>Daily Time Spent (hr)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96299A6-F7E8-4F02-8309-5126F61588CB}"/>
              </a:ext>
            </a:extLst>
          </p:cNvPr>
          <p:cNvGrpSpPr/>
          <p:nvPr/>
        </p:nvGrpSpPr>
        <p:grpSpPr>
          <a:xfrm>
            <a:off x="7651453" y="3400689"/>
            <a:ext cx="542394" cy="1810114"/>
            <a:chOff x="7651453" y="3400689"/>
            <a:chExt cx="542394" cy="181011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E30C695-4428-44B5-A425-8B30390608E1}"/>
                </a:ext>
              </a:extLst>
            </p:cNvPr>
            <p:cNvSpPr/>
            <p:nvPr/>
          </p:nvSpPr>
          <p:spPr>
            <a:xfrm>
              <a:off x="7651453" y="3400689"/>
              <a:ext cx="542394" cy="17404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39D701E-8558-40E3-8AC3-7A64809C5BC5}"/>
                </a:ext>
              </a:extLst>
            </p:cNvPr>
            <p:cNvSpPr txBox="1"/>
            <p:nvPr/>
          </p:nvSpPr>
          <p:spPr>
            <a:xfrm rot="16200000">
              <a:off x="7055006" y="4175680"/>
              <a:ext cx="170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Feasibility Study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53C74F2-5FF4-495F-9F90-7A76B9D5B434}"/>
              </a:ext>
            </a:extLst>
          </p:cNvPr>
          <p:cNvGrpSpPr/>
          <p:nvPr/>
        </p:nvGrpSpPr>
        <p:grpSpPr>
          <a:xfrm>
            <a:off x="8193849" y="3740063"/>
            <a:ext cx="524458" cy="1473201"/>
            <a:chOff x="8193849" y="3740063"/>
            <a:chExt cx="524458" cy="147320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DFCF240-98B4-4294-8EAB-0C530E716621}"/>
                </a:ext>
              </a:extLst>
            </p:cNvPr>
            <p:cNvSpPr/>
            <p:nvPr/>
          </p:nvSpPr>
          <p:spPr>
            <a:xfrm>
              <a:off x="8193849" y="3740063"/>
              <a:ext cx="524458" cy="13988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6938A39-A56E-456F-96C9-17ADDFC33D81}"/>
                </a:ext>
              </a:extLst>
            </p:cNvPr>
            <p:cNvSpPr txBox="1"/>
            <p:nvPr/>
          </p:nvSpPr>
          <p:spPr>
            <a:xfrm rot="16200000">
              <a:off x="7731433" y="4304490"/>
              <a:ext cx="144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Methodology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A71D4CE-3D74-4DD1-8277-0C30C8C13B62}"/>
              </a:ext>
            </a:extLst>
          </p:cNvPr>
          <p:cNvGrpSpPr/>
          <p:nvPr/>
        </p:nvGrpSpPr>
        <p:grpSpPr>
          <a:xfrm>
            <a:off x="8718309" y="1813234"/>
            <a:ext cx="533426" cy="3377889"/>
            <a:chOff x="8718309" y="1813234"/>
            <a:chExt cx="533426" cy="337788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7ABCAF5-677E-4957-937F-E5BD7192B258}"/>
                </a:ext>
              </a:extLst>
            </p:cNvPr>
            <p:cNvSpPr/>
            <p:nvPr/>
          </p:nvSpPr>
          <p:spPr>
            <a:xfrm>
              <a:off x="8718309" y="1813234"/>
              <a:ext cx="533426" cy="33279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F3BB310-06F1-4940-9EE3-FADA83252BD0}"/>
                </a:ext>
              </a:extLst>
            </p:cNvPr>
            <p:cNvSpPr txBox="1"/>
            <p:nvPr/>
          </p:nvSpPr>
          <p:spPr>
            <a:xfrm rot="16200000">
              <a:off x="7668135" y="3683018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 Models and Design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9041B2-52F1-489D-A7E9-9F79BB93EE13}"/>
              </a:ext>
            </a:extLst>
          </p:cNvPr>
          <p:cNvGrpSpPr/>
          <p:nvPr/>
        </p:nvGrpSpPr>
        <p:grpSpPr>
          <a:xfrm>
            <a:off x="9251735" y="2000852"/>
            <a:ext cx="533427" cy="3175331"/>
            <a:chOff x="9251735" y="2000852"/>
            <a:chExt cx="533427" cy="317533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9A73DD7-3D4A-4617-8669-218451321704}"/>
                </a:ext>
              </a:extLst>
            </p:cNvPr>
            <p:cNvSpPr/>
            <p:nvPr/>
          </p:nvSpPr>
          <p:spPr>
            <a:xfrm>
              <a:off x="9251735" y="2000852"/>
              <a:ext cx="533427" cy="314633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7161B32-A4FF-451A-916D-E022DB63DEEF}"/>
                </a:ext>
              </a:extLst>
            </p:cNvPr>
            <p:cNvSpPr txBox="1"/>
            <p:nvPr/>
          </p:nvSpPr>
          <p:spPr>
            <a:xfrm rot="16200000">
              <a:off x="8661646" y="4134712"/>
              <a:ext cx="1713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Research Papers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1E83B54-3142-48FB-99D5-6E1322431FC2}"/>
              </a:ext>
            </a:extLst>
          </p:cNvPr>
          <p:cNvSpPr txBox="1"/>
          <p:nvPr/>
        </p:nvSpPr>
        <p:spPr>
          <a:xfrm>
            <a:off x="8228431" y="5202093"/>
            <a:ext cx="83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August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AF7E788F-67DD-4820-A40C-EB51D43D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81252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7" grpId="0"/>
      <p:bldP spid="9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983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585386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071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F7D722EF-006E-409E-BA38-0888340A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6305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18216 4.0740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18959 -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>
            <a:extLst>
              <a:ext uri="{FF2B5EF4-FFF2-40B4-BE49-F238E27FC236}">
                <a16:creationId xmlns:a16="http://schemas.microsoft.com/office/drawing/2014/main" id="{81BAF7EA-0C0C-4123-AF8C-E29D14E21165}"/>
              </a:ext>
            </a:extLst>
          </p:cNvPr>
          <p:cNvSpPr/>
          <p:nvPr/>
        </p:nvSpPr>
        <p:spPr>
          <a:xfrm>
            <a:off x="9834" y="5420892"/>
            <a:ext cx="5816018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  <a:gd name="connsiteX0" fmla="*/ 0 w 3527954"/>
              <a:gd name="connsiteY0" fmla="*/ 12700 h 768760"/>
              <a:gd name="connsiteX1" fmla="*/ 3264443 w 3527954"/>
              <a:gd name="connsiteY1" fmla="*/ 0 h 768760"/>
              <a:gd name="connsiteX2" fmla="*/ 3527954 w 3527954"/>
              <a:gd name="connsiteY2" fmla="*/ 346643 h 768760"/>
              <a:gd name="connsiteX3" fmla="*/ 3261268 w 3527954"/>
              <a:gd name="connsiteY3" fmla="*/ 756060 h 768760"/>
              <a:gd name="connsiteX4" fmla="*/ 0 w 3527954"/>
              <a:gd name="connsiteY4" fmla="*/ 768760 h 768760"/>
              <a:gd name="connsiteX5" fmla="*/ 0 w 352795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7954" h="768760">
                <a:moveTo>
                  <a:pt x="0" y="12700"/>
                </a:moveTo>
                <a:lnTo>
                  <a:pt x="3264443" y="0"/>
                </a:lnTo>
                <a:cubicBezTo>
                  <a:pt x="3354060" y="98587"/>
                  <a:pt x="3412910" y="204128"/>
                  <a:pt x="3527954" y="346643"/>
                </a:cubicBezTo>
                <a:cubicBezTo>
                  <a:pt x="3459217" y="465982"/>
                  <a:pt x="3326543" y="65397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FD9EEAAC-748C-49FD-9EDD-2AE59F36237B}"/>
              </a:ext>
            </a:extLst>
          </p:cNvPr>
          <p:cNvSpPr/>
          <p:nvPr/>
        </p:nvSpPr>
        <p:spPr>
          <a:xfrm>
            <a:off x="2326314" y="4974915"/>
            <a:ext cx="583332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  <a:gd name="connsiteX0" fmla="*/ 0 w 4381175"/>
              <a:gd name="connsiteY0" fmla="*/ 9525 h 765585"/>
              <a:gd name="connsiteX1" fmla="*/ 4085369 w 4381175"/>
              <a:gd name="connsiteY1" fmla="*/ 0 h 765585"/>
              <a:gd name="connsiteX2" fmla="*/ 4381175 w 4381175"/>
              <a:gd name="connsiteY2" fmla="*/ 320984 h 765585"/>
              <a:gd name="connsiteX3" fmla="*/ 4082194 w 4381175"/>
              <a:gd name="connsiteY3" fmla="*/ 756060 h 765585"/>
              <a:gd name="connsiteX4" fmla="*/ 0 w 4381175"/>
              <a:gd name="connsiteY4" fmla="*/ 765585 h 765585"/>
              <a:gd name="connsiteX5" fmla="*/ 0 w 4381175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175" h="765585">
                <a:moveTo>
                  <a:pt x="0" y="9525"/>
                </a:moveTo>
                <a:lnTo>
                  <a:pt x="4085369" y="0"/>
                </a:lnTo>
                <a:cubicBezTo>
                  <a:pt x="4208973" y="111944"/>
                  <a:pt x="4268705" y="194112"/>
                  <a:pt x="4381175" y="320984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E429F110-ED99-458F-A64F-A9339898118B}"/>
              </a:ext>
            </a:extLst>
          </p:cNvPr>
          <p:cNvSpPr/>
          <p:nvPr/>
        </p:nvSpPr>
        <p:spPr>
          <a:xfrm>
            <a:off x="2333934" y="4540952"/>
            <a:ext cx="3517309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  <a:gd name="connsiteX0" fmla="*/ 0 w 3521807"/>
              <a:gd name="connsiteY0" fmla="*/ 12700 h 768760"/>
              <a:gd name="connsiteX1" fmla="*/ 3264443 w 3521807"/>
              <a:gd name="connsiteY1" fmla="*/ 0 h 768760"/>
              <a:gd name="connsiteX2" fmla="*/ 3521807 w 3521807"/>
              <a:gd name="connsiteY2" fmla="*/ 330340 h 768760"/>
              <a:gd name="connsiteX3" fmla="*/ 3261268 w 3521807"/>
              <a:gd name="connsiteY3" fmla="*/ 756060 h 768760"/>
              <a:gd name="connsiteX4" fmla="*/ 0 w 3521807"/>
              <a:gd name="connsiteY4" fmla="*/ 768760 h 768760"/>
              <a:gd name="connsiteX5" fmla="*/ 0 w 3521807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1807" h="768760">
                <a:moveTo>
                  <a:pt x="0" y="12700"/>
                </a:moveTo>
                <a:lnTo>
                  <a:pt x="3264443" y="0"/>
                </a:lnTo>
                <a:cubicBezTo>
                  <a:pt x="3319463" y="57832"/>
                  <a:pt x="3412967" y="220428"/>
                  <a:pt x="3521807" y="330340"/>
                </a:cubicBezTo>
                <a:cubicBezTo>
                  <a:pt x="3421743" y="498585"/>
                  <a:pt x="3389365" y="556157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990099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62D8083D-2EC3-4B8E-ABA9-4F3058162654}"/>
              </a:ext>
            </a:extLst>
          </p:cNvPr>
          <p:cNvSpPr/>
          <p:nvPr/>
        </p:nvSpPr>
        <p:spPr>
          <a:xfrm>
            <a:off x="2333452" y="4128970"/>
            <a:ext cx="347952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  <a:gd name="connsiteX0" fmla="*/ 0 w 3703257"/>
              <a:gd name="connsiteY0" fmla="*/ 0 h 756060"/>
              <a:gd name="connsiteX1" fmla="*/ 3420280 w 3703257"/>
              <a:gd name="connsiteY1" fmla="*/ 0 h 756060"/>
              <a:gd name="connsiteX2" fmla="*/ 3703257 w 3703257"/>
              <a:gd name="connsiteY2" fmla="*/ 318698 h 756060"/>
              <a:gd name="connsiteX3" fmla="*/ 3420280 w 3703257"/>
              <a:gd name="connsiteY3" fmla="*/ 756060 h 756060"/>
              <a:gd name="connsiteX4" fmla="*/ 0 w 3703257"/>
              <a:gd name="connsiteY4" fmla="*/ 756060 h 756060"/>
              <a:gd name="connsiteX5" fmla="*/ 0 w 3703257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03257" h="756060">
                <a:moveTo>
                  <a:pt x="0" y="0"/>
                </a:moveTo>
                <a:lnTo>
                  <a:pt x="3420280" y="0"/>
                </a:lnTo>
                <a:cubicBezTo>
                  <a:pt x="3505243" y="56667"/>
                  <a:pt x="3608931" y="198622"/>
                  <a:pt x="3703257" y="318698"/>
                </a:cubicBezTo>
                <a:lnTo>
                  <a:pt x="3420280" y="756060"/>
                </a:ln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B5F17637-B233-439A-97D9-78D423D6C86C}"/>
              </a:ext>
            </a:extLst>
          </p:cNvPr>
          <p:cNvSpPr/>
          <p:nvPr/>
        </p:nvSpPr>
        <p:spPr>
          <a:xfrm>
            <a:off x="2318211" y="3687251"/>
            <a:ext cx="3494764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412527"/>
              <a:gd name="connsiteY0" fmla="*/ 9525 h 765585"/>
              <a:gd name="connsiteX1" fmla="*/ 4085369 w 4412527"/>
              <a:gd name="connsiteY1" fmla="*/ 0 h 765585"/>
              <a:gd name="connsiteX2" fmla="*/ 4412527 w 4412527"/>
              <a:gd name="connsiteY2" fmla="*/ 247623 h 765585"/>
              <a:gd name="connsiteX3" fmla="*/ 4082194 w 4412527"/>
              <a:gd name="connsiteY3" fmla="*/ 756060 h 765585"/>
              <a:gd name="connsiteX4" fmla="*/ 0 w 4412527"/>
              <a:gd name="connsiteY4" fmla="*/ 765585 h 765585"/>
              <a:gd name="connsiteX5" fmla="*/ 0 w 4412527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20984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  <a:gd name="connsiteX0" fmla="*/ 0 w 4416002"/>
              <a:gd name="connsiteY0" fmla="*/ 9525 h 765585"/>
              <a:gd name="connsiteX1" fmla="*/ 4085369 w 4416002"/>
              <a:gd name="connsiteY1" fmla="*/ 0 h 765585"/>
              <a:gd name="connsiteX2" fmla="*/ 4416002 w 4416002"/>
              <a:gd name="connsiteY2" fmla="*/ 337286 h 765585"/>
              <a:gd name="connsiteX3" fmla="*/ 4082194 w 4416002"/>
              <a:gd name="connsiteY3" fmla="*/ 756060 h 765585"/>
              <a:gd name="connsiteX4" fmla="*/ 0 w 4416002"/>
              <a:gd name="connsiteY4" fmla="*/ 765585 h 765585"/>
              <a:gd name="connsiteX5" fmla="*/ 0 w 4416002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6002" h="765585">
                <a:moveTo>
                  <a:pt x="0" y="9525"/>
                </a:moveTo>
                <a:lnTo>
                  <a:pt x="4085369" y="0"/>
                </a:lnTo>
                <a:cubicBezTo>
                  <a:pt x="4394672" y="323873"/>
                  <a:pt x="4232631" y="169660"/>
                  <a:pt x="4416002" y="337286"/>
                </a:cubicBezTo>
                <a:cubicBezTo>
                  <a:pt x="4304733" y="476877"/>
                  <a:pt x="4157600" y="665376"/>
                  <a:pt x="4082194" y="756060"/>
                </a:cubicBez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21000">
                <a:srgbClr val="1FA8CF"/>
              </a:gs>
              <a:gs pos="98899">
                <a:srgbClr val="9A09A1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E27A8E46-B073-4FFF-9659-6F11A8D23A8E}"/>
              </a:ext>
            </a:extLst>
          </p:cNvPr>
          <p:cNvSpPr/>
          <p:nvPr/>
        </p:nvSpPr>
        <p:spPr>
          <a:xfrm>
            <a:off x="2325831" y="3202143"/>
            <a:ext cx="349476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318482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  <a:gd name="connsiteX0" fmla="*/ 0 w 5604708"/>
              <a:gd name="connsiteY0" fmla="*/ 6350 h 762410"/>
              <a:gd name="connsiteX1" fmla="*/ 5227326 w 5604708"/>
              <a:gd name="connsiteY1" fmla="*/ 0 h 762410"/>
              <a:gd name="connsiteX2" fmla="*/ 5604708 w 5604708"/>
              <a:gd name="connsiteY2" fmla="*/ 423010 h 762410"/>
              <a:gd name="connsiteX3" fmla="*/ 5167348 w 5604708"/>
              <a:gd name="connsiteY3" fmla="*/ 759235 h 762410"/>
              <a:gd name="connsiteX4" fmla="*/ 0 w 5604708"/>
              <a:gd name="connsiteY4" fmla="*/ 762410 h 762410"/>
              <a:gd name="connsiteX5" fmla="*/ 0 w 560470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4708" h="762410">
                <a:moveTo>
                  <a:pt x="0" y="6350"/>
                </a:moveTo>
                <a:lnTo>
                  <a:pt x="5227326" y="0"/>
                </a:lnTo>
                <a:cubicBezTo>
                  <a:pt x="5594010" y="411367"/>
                  <a:pt x="5225763" y="-18223"/>
                  <a:pt x="5604708" y="423010"/>
                </a:cubicBezTo>
                <a:cubicBezTo>
                  <a:pt x="5175993" y="762197"/>
                  <a:pt x="5591233" y="434981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4206ADFF-51BA-4BDB-9D33-48C133A30E41}"/>
              </a:ext>
            </a:extLst>
          </p:cNvPr>
          <p:cNvSpPr txBox="1"/>
          <p:nvPr/>
        </p:nvSpPr>
        <p:spPr>
          <a:xfrm>
            <a:off x="2374321" y="365271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6FEDA7AB-50F4-4427-B7DC-68B990D4784C}"/>
              </a:ext>
            </a:extLst>
          </p:cNvPr>
          <p:cNvSpPr txBox="1"/>
          <p:nvPr/>
        </p:nvSpPr>
        <p:spPr>
          <a:xfrm>
            <a:off x="2909800" y="3717300"/>
            <a:ext cx="220452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Modules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1C206C31-85A0-489D-8699-1A6A1768328F}"/>
              </a:ext>
            </a:extLst>
          </p:cNvPr>
          <p:cNvSpPr txBox="1"/>
          <p:nvPr/>
        </p:nvSpPr>
        <p:spPr>
          <a:xfrm>
            <a:off x="2376315" y="32159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46" name="TextBox 52">
            <a:extLst>
              <a:ext uri="{FF2B5EF4-FFF2-40B4-BE49-F238E27FC236}">
                <a16:creationId xmlns:a16="http://schemas.microsoft.com/office/drawing/2014/main" id="{2E438A9F-BC84-40DB-AE06-E47F12B2688A}"/>
              </a:ext>
            </a:extLst>
          </p:cNvPr>
          <p:cNvSpPr txBox="1"/>
          <p:nvPr/>
        </p:nvSpPr>
        <p:spPr>
          <a:xfrm>
            <a:off x="2923708" y="3282778"/>
            <a:ext cx="242588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1F5B776F-973E-40E7-A69F-2D67858771E6}"/>
              </a:ext>
            </a:extLst>
          </p:cNvPr>
          <p:cNvSpPr/>
          <p:nvPr/>
        </p:nvSpPr>
        <p:spPr>
          <a:xfrm>
            <a:off x="2318210" y="2767369"/>
            <a:ext cx="3502385" cy="449168"/>
          </a:xfrm>
          <a:custGeom>
            <a:avLst/>
            <a:gdLst>
              <a:gd name="connsiteX0" fmla="*/ 0 w 3680368"/>
              <a:gd name="connsiteY0" fmla="*/ 0 h 756060"/>
              <a:gd name="connsiteX1" fmla="*/ 3680368 w 3680368"/>
              <a:gd name="connsiteY1" fmla="*/ 0 h 756060"/>
              <a:gd name="connsiteX2" fmla="*/ 3680368 w 3680368"/>
              <a:gd name="connsiteY2" fmla="*/ 756060 h 756060"/>
              <a:gd name="connsiteX3" fmla="*/ 0 w 3680368"/>
              <a:gd name="connsiteY3" fmla="*/ 756060 h 756060"/>
              <a:gd name="connsiteX4" fmla="*/ 0 w 3680368"/>
              <a:gd name="connsiteY4" fmla="*/ 0 h 756060"/>
              <a:gd name="connsiteX0" fmla="*/ 0 w 3680389"/>
              <a:gd name="connsiteY0" fmla="*/ 0 h 756060"/>
              <a:gd name="connsiteX1" fmla="*/ 3680368 w 3680389"/>
              <a:gd name="connsiteY1" fmla="*/ 0 h 756060"/>
              <a:gd name="connsiteX2" fmla="*/ 3675288 w 3680389"/>
              <a:gd name="connsiteY2" fmla="*/ 374697 h 756060"/>
              <a:gd name="connsiteX3" fmla="*/ 3680368 w 3680389"/>
              <a:gd name="connsiteY3" fmla="*/ 756060 h 756060"/>
              <a:gd name="connsiteX4" fmla="*/ 0 w 3680389"/>
              <a:gd name="connsiteY4" fmla="*/ 756060 h 756060"/>
              <a:gd name="connsiteX5" fmla="*/ 0 w 3680389"/>
              <a:gd name="connsiteY5" fmla="*/ 0 h 7560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80368"/>
              <a:gd name="connsiteY0" fmla="*/ 12700 h 768760"/>
              <a:gd name="connsiteX1" fmla="*/ 3264443 w 3680368"/>
              <a:gd name="connsiteY1" fmla="*/ 0 h 768760"/>
              <a:gd name="connsiteX2" fmla="*/ 3675288 w 3680368"/>
              <a:gd name="connsiteY2" fmla="*/ 387397 h 768760"/>
              <a:gd name="connsiteX3" fmla="*/ 3680368 w 3680368"/>
              <a:gd name="connsiteY3" fmla="*/ 768760 h 768760"/>
              <a:gd name="connsiteX4" fmla="*/ 0 w 3680368"/>
              <a:gd name="connsiteY4" fmla="*/ 768760 h 768760"/>
              <a:gd name="connsiteX5" fmla="*/ 0 w 3680368"/>
              <a:gd name="connsiteY5" fmla="*/ 12700 h 768760"/>
              <a:gd name="connsiteX0" fmla="*/ 0 w 3675293"/>
              <a:gd name="connsiteY0" fmla="*/ 12700 h 768760"/>
              <a:gd name="connsiteX1" fmla="*/ 3264443 w 3675293"/>
              <a:gd name="connsiteY1" fmla="*/ 0 h 768760"/>
              <a:gd name="connsiteX2" fmla="*/ 3675288 w 3675293"/>
              <a:gd name="connsiteY2" fmla="*/ 387397 h 768760"/>
              <a:gd name="connsiteX3" fmla="*/ 3261268 w 3675293"/>
              <a:gd name="connsiteY3" fmla="*/ 756060 h 768760"/>
              <a:gd name="connsiteX4" fmla="*/ 0 w 3675293"/>
              <a:gd name="connsiteY4" fmla="*/ 768760 h 768760"/>
              <a:gd name="connsiteX5" fmla="*/ 0 w 3675293"/>
              <a:gd name="connsiteY5" fmla="*/ 12700 h 768760"/>
              <a:gd name="connsiteX0" fmla="*/ 0 w 3675356"/>
              <a:gd name="connsiteY0" fmla="*/ 12700 h 768760"/>
              <a:gd name="connsiteX1" fmla="*/ 3264443 w 3675356"/>
              <a:gd name="connsiteY1" fmla="*/ 0 h 768760"/>
              <a:gd name="connsiteX2" fmla="*/ 3675288 w 3675356"/>
              <a:gd name="connsiteY2" fmla="*/ 387397 h 768760"/>
              <a:gd name="connsiteX3" fmla="*/ 3261268 w 3675356"/>
              <a:gd name="connsiteY3" fmla="*/ 756060 h 768760"/>
              <a:gd name="connsiteX4" fmla="*/ 0 w 3675356"/>
              <a:gd name="connsiteY4" fmla="*/ 768760 h 768760"/>
              <a:gd name="connsiteX5" fmla="*/ 0 w 3675356"/>
              <a:gd name="connsiteY5" fmla="*/ 12700 h 768760"/>
              <a:gd name="connsiteX0" fmla="*/ 0 w 3675288"/>
              <a:gd name="connsiteY0" fmla="*/ 12700 h 768760"/>
              <a:gd name="connsiteX1" fmla="*/ 3264443 w 3675288"/>
              <a:gd name="connsiteY1" fmla="*/ 0 h 768760"/>
              <a:gd name="connsiteX2" fmla="*/ 3675288 w 3675288"/>
              <a:gd name="connsiteY2" fmla="*/ 387397 h 768760"/>
              <a:gd name="connsiteX3" fmla="*/ 3261268 w 3675288"/>
              <a:gd name="connsiteY3" fmla="*/ 756060 h 768760"/>
              <a:gd name="connsiteX4" fmla="*/ 0 w 3675288"/>
              <a:gd name="connsiteY4" fmla="*/ 768760 h 768760"/>
              <a:gd name="connsiteX5" fmla="*/ 0 w 3675288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14227"/>
              <a:gd name="connsiteY0" fmla="*/ 12700 h 768760"/>
              <a:gd name="connsiteX1" fmla="*/ 3264443 w 3514227"/>
              <a:gd name="connsiteY1" fmla="*/ 0 h 768760"/>
              <a:gd name="connsiteX2" fmla="*/ 3514227 w 3514227"/>
              <a:gd name="connsiteY2" fmla="*/ 267848 h 768760"/>
              <a:gd name="connsiteX3" fmla="*/ 3261268 w 3514227"/>
              <a:gd name="connsiteY3" fmla="*/ 756060 h 768760"/>
              <a:gd name="connsiteX4" fmla="*/ 0 w 3514227"/>
              <a:gd name="connsiteY4" fmla="*/ 768760 h 768760"/>
              <a:gd name="connsiteX5" fmla="*/ 0 w 3514227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  <a:gd name="connsiteX0" fmla="*/ 0 w 3508504"/>
              <a:gd name="connsiteY0" fmla="*/ 12700 h 768760"/>
              <a:gd name="connsiteX1" fmla="*/ 3264443 w 3508504"/>
              <a:gd name="connsiteY1" fmla="*/ 0 h 768760"/>
              <a:gd name="connsiteX2" fmla="*/ 3508504 w 3508504"/>
              <a:gd name="connsiteY2" fmla="*/ 349359 h 768760"/>
              <a:gd name="connsiteX3" fmla="*/ 3261268 w 3508504"/>
              <a:gd name="connsiteY3" fmla="*/ 756060 h 768760"/>
              <a:gd name="connsiteX4" fmla="*/ 0 w 3508504"/>
              <a:gd name="connsiteY4" fmla="*/ 768760 h 768760"/>
              <a:gd name="connsiteX5" fmla="*/ 0 w 3508504"/>
              <a:gd name="connsiteY5" fmla="*/ 12700 h 76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8504" h="768760">
                <a:moveTo>
                  <a:pt x="0" y="12700"/>
                </a:moveTo>
                <a:lnTo>
                  <a:pt x="3264443" y="0"/>
                </a:lnTo>
                <a:cubicBezTo>
                  <a:pt x="3500196" y="351272"/>
                  <a:pt x="3259069" y="-5085"/>
                  <a:pt x="3508504" y="349359"/>
                </a:cubicBezTo>
                <a:cubicBezTo>
                  <a:pt x="3264987" y="721382"/>
                  <a:pt x="3509882" y="360530"/>
                  <a:pt x="3261268" y="756060"/>
                </a:cubicBezTo>
                <a:lnTo>
                  <a:pt x="0" y="768760"/>
                </a:lnTo>
                <a:lnTo>
                  <a:pt x="0" y="12700"/>
                </a:lnTo>
                <a:close/>
              </a:path>
            </a:pathLst>
          </a:custGeom>
          <a:gradFill>
            <a:gsLst>
              <a:gs pos="7000">
                <a:srgbClr val="9E4CDD"/>
              </a:gs>
              <a:gs pos="100000">
                <a:srgbClr val="2C66A3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8CC3851E-8C84-422E-B160-0DE4368849EC}"/>
              </a:ext>
            </a:extLst>
          </p:cNvPr>
          <p:cNvSpPr txBox="1"/>
          <p:nvPr/>
        </p:nvSpPr>
        <p:spPr>
          <a:xfrm>
            <a:off x="2381310" y="276491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44647280-810D-43AB-99C2-75639B53CE15}"/>
              </a:ext>
            </a:extLst>
          </p:cNvPr>
          <p:cNvSpPr txBox="1"/>
          <p:nvPr/>
        </p:nvSpPr>
        <p:spPr>
          <a:xfrm>
            <a:off x="2953269" y="2828497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System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FD07EF05-2777-456E-91C6-614C2BDFE1BA}"/>
              </a:ext>
            </a:extLst>
          </p:cNvPr>
          <p:cNvSpPr/>
          <p:nvPr/>
        </p:nvSpPr>
        <p:spPr>
          <a:xfrm>
            <a:off x="2318212" y="2283441"/>
            <a:ext cx="3502384" cy="486314"/>
          </a:xfrm>
          <a:custGeom>
            <a:avLst/>
            <a:gdLst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50505 w 5750505"/>
              <a:gd name="connsiteY2" fmla="*/ 756060 h 756060"/>
              <a:gd name="connsiteX3" fmla="*/ 0 w 5750505"/>
              <a:gd name="connsiteY3" fmla="*/ 756060 h 756060"/>
              <a:gd name="connsiteX4" fmla="*/ 0 w 5750505"/>
              <a:gd name="connsiteY4" fmla="*/ 0 h 756060"/>
              <a:gd name="connsiteX0" fmla="*/ 0 w 5750505"/>
              <a:gd name="connsiteY0" fmla="*/ 0 h 756060"/>
              <a:gd name="connsiteX1" fmla="*/ 5750505 w 5750505"/>
              <a:gd name="connsiteY1" fmla="*/ 0 h 756060"/>
              <a:gd name="connsiteX2" fmla="*/ 5749945 w 5750505"/>
              <a:gd name="connsiteY2" fmla="*/ 376155 h 756060"/>
              <a:gd name="connsiteX3" fmla="*/ 5750505 w 5750505"/>
              <a:gd name="connsiteY3" fmla="*/ 756060 h 756060"/>
              <a:gd name="connsiteX4" fmla="*/ 0 w 5750505"/>
              <a:gd name="connsiteY4" fmla="*/ 756060 h 756060"/>
              <a:gd name="connsiteX5" fmla="*/ 0 w 5750505"/>
              <a:gd name="connsiteY5" fmla="*/ 0 h 75606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50505"/>
              <a:gd name="connsiteY0" fmla="*/ 6350 h 762410"/>
              <a:gd name="connsiteX1" fmla="*/ 5340930 w 5750505"/>
              <a:gd name="connsiteY1" fmla="*/ 0 h 762410"/>
              <a:gd name="connsiteX2" fmla="*/ 5749945 w 5750505"/>
              <a:gd name="connsiteY2" fmla="*/ 382505 h 762410"/>
              <a:gd name="connsiteX3" fmla="*/ 5750505 w 5750505"/>
              <a:gd name="connsiteY3" fmla="*/ 762410 h 762410"/>
              <a:gd name="connsiteX4" fmla="*/ 0 w 5750505"/>
              <a:gd name="connsiteY4" fmla="*/ 762410 h 762410"/>
              <a:gd name="connsiteX5" fmla="*/ 0 w 5750505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49952"/>
              <a:gd name="connsiteY0" fmla="*/ 6350 h 762410"/>
              <a:gd name="connsiteX1" fmla="*/ 5340930 w 5749952"/>
              <a:gd name="connsiteY1" fmla="*/ 0 h 762410"/>
              <a:gd name="connsiteX2" fmla="*/ 5749945 w 5749952"/>
              <a:gd name="connsiteY2" fmla="*/ 382505 h 762410"/>
              <a:gd name="connsiteX3" fmla="*/ 5337755 w 5749952"/>
              <a:gd name="connsiteY3" fmla="*/ 759235 h 762410"/>
              <a:gd name="connsiteX4" fmla="*/ 0 w 5749952"/>
              <a:gd name="connsiteY4" fmla="*/ 762410 h 762410"/>
              <a:gd name="connsiteX5" fmla="*/ 0 w 5749952"/>
              <a:gd name="connsiteY5" fmla="*/ 6350 h 762410"/>
              <a:gd name="connsiteX0" fmla="*/ 0 w 5749945"/>
              <a:gd name="connsiteY0" fmla="*/ 6350 h 762410"/>
              <a:gd name="connsiteX1" fmla="*/ 5340930 w 5749945"/>
              <a:gd name="connsiteY1" fmla="*/ 0 h 762410"/>
              <a:gd name="connsiteX2" fmla="*/ 5749945 w 5749945"/>
              <a:gd name="connsiteY2" fmla="*/ 382505 h 762410"/>
              <a:gd name="connsiteX3" fmla="*/ 5337755 w 5749945"/>
              <a:gd name="connsiteY3" fmla="*/ 759235 h 762410"/>
              <a:gd name="connsiteX4" fmla="*/ 0 w 5749945"/>
              <a:gd name="connsiteY4" fmla="*/ 762410 h 762410"/>
              <a:gd name="connsiteX5" fmla="*/ 0 w 5749945"/>
              <a:gd name="connsiteY5" fmla="*/ 6350 h 762410"/>
              <a:gd name="connsiteX0" fmla="*/ 0 w 5768995"/>
              <a:gd name="connsiteY0" fmla="*/ 6350 h 762410"/>
              <a:gd name="connsiteX1" fmla="*/ 5340930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337755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768995"/>
              <a:gd name="connsiteY0" fmla="*/ 6350 h 762410"/>
              <a:gd name="connsiteX1" fmla="*/ 5227326 w 5768995"/>
              <a:gd name="connsiteY1" fmla="*/ 0 h 762410"/>
              <a:gd name="connsiteX2" fmla="*/ 5768995 w 5768995"/>
              <a:gd name="connsiteY2" fmla="*/ 385680 h 762410"/>
              <a:gd name="connsiteX3" fmla="*/ 5167348 w 5768995"/>
              <a:gd name="connsiteY3" fmla="*/ 759235 h 762410"/>
              <a:gd name="connsiteX4" fmla="*/ 0 w 5768995"/>
              <a:gd name="connsiteY4" fmla="*/ 762410 h 762410"/>
              <a:gd name="connsiteX5" fmla="*/ 0 w 5768995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  <a:gd name="connsiteX0" fmla="*/ 0 w 5585468"/>
              <a:gd name="connsiteY0" fmla="*/ 6350 h 762410"/>
              <a:gd name="connsiteX1" fmla="*/ 5227326 w 5585468"/>
              <a:gd name="connsiteY1" fmla="*/ 0 h 762410"/>
              <a:gd name="connsiteX2" fmla="*/ 5585468 w 5585468"/>
              <a:gd name="connsiteY2" fmla="*/ 311016 h 762410"/>
              <a:gd name="connsiteX3" fmla="*/ 5167348 w 5585468"/>
              <a:gd name="connsiteY3" fmla="*/ 759235 h 762410"/>
              <a:gd name="connsiteX4" fmla="*/ 0 w 5585468"/>
              <a:gd name="connsiteY4" fmla="*/ 762410 h 762410"/>
              <a:gd name="connsiteX5" fmla="*/ 0 w 5585468"/>
              <a:gd name="connsiteY5" fmla="*/ 6350 h 76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5468" h="762410">
                <a:moveTo>
                  <a:pt x="0" y="6350"/>
                </a:moveTo>
                <a:lnTo>
                  <a:pt x="5227326" y="0"/>
                </a:lnTo>
                <a:cubicBezTo>
                  <a:pt x="5571093" y="306838"/>
                  <a:pt x="5224994" y="4178"/>
                  <a:pt x="5585468" y="311016"/>
                </a:cubicBezTo>
                <a:cubicBezTo>
                  <a:pt x="5166117" y="769662"/>
                  <a:pt x="5581926" y="322987"/>
                  <a:pt x="5167348" y="759235"/>
                </a:cubicBezTo>
                <a:lnTo>
                  <a:pt x="0" y="762410"/>
                </a:lnTo>
                <a:lnTo>
                  <a:pt x="0" y="6350"/>
                </a:lnTo>
                <a:close/>
              </a:path>
            </a:pathLst>
          </a:custGeom>
          <a:gradFill>
            <a:gsLst>
              <a:gs pos="0">
                <a:srgbClr val="6428AA"/>
              </a:gs>
              <a:gs pos="63240">
                <a:srgbClr val="863DC8"/>
              </a:gs>
              <a:gs pos="99804">
                <a:srgbClr val="21A3CD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B6C09F16-2B9C-4A50-A000-8BB53C24419D}"/>
              </a:ext>
            </a:extLst>
          </p:cNvPr>
          <p:cNvSpPr txBox="1"/>
          <p:nvPr/>
        </p:nvSpPr>
        <p:spPr>
          <a:xfrm>
            <a:off x="2359942" y="231358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CBF12BC9-3D16-4D33-A96D-8CF34C007C86}"/>
              </a:ext>
            </a:extLst>
          </p:cNvPr>
          <p:cNvSpPr txBox="1"/>
          <p:nvPr/>
        </p:nvSpPr>
        <p:spPr>
          <a:xfrm>
            <a:off x="2942814" y="2351686"/>
            <a:ext cx="24208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53" name="Rectangle">
            <a:extLst>
              <a:ext uri="{FF2B5EF4-FFF2-40B4-BE49-F238E27FC236}">
                <a16:creationId xmlns:a16="http://schemas.microsoft.com/office/drawing/2014/main" id="{63E8B310-1E07-4C37-82A4-792AD3E6CCE4}"/>
              </a:ext>
            </a:extLst>
          </p:cNvPr>
          <p:cNvSpPr/>
          <p:nvPr/>
        </p:nvSpPr>
        <p:spPr>
          <a:xfrm>
            <a:off x="2318212" y="1829043"/>
            <a:ext cx="3519692" cy="459324"/>
          </a:xfrm>
          <a:custGeom>
            <a:avLst/>
            <a:gdLst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5146 w 3855146"/>
              <a:gd name="connsiteY2" fmla="*/ 756060 h 756060"/>
              <a:gd name="connsiteX3" fmla="*/ 0 w 3855146"/>
              <a:gd name="connsiteY3" fmla="*/ 756060 h 756060"/>
              <a:gd name="connsiteX4" fmla="*/ 0 w 3855146"/>
              <a:gd name="connsiteY4" fmla="*/ 0 h 756060"/>
              <a:gd name="connsiteX0" fmla="*/ 0 w 3855146"/>
              <a:gd name="connsiteY0" fmla="*/ 0 h 756060"/>
              <a:gd name="connsiteX1" fmla="*/ 3855146 w 3855146"/>
              <a:gd name="connsiteY1" fmla="*/ 0 h 756060"/>
              <a:gd name="connsiteX2" fmla="*/ 3851971 w 3855146"/>
              <a:gd name="connsiteY2" fmla="*/ 400105 h 756060"/>
              <a:gd name="connsiteX3" fmla="*/ 3855146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338"/>
              <a:gd name="connsiteY0" fmla="*/ 0 h 756060"/>
              <a:gd name="connsiteX1" fmla="*/ 3855146 w 4347338"/>
              <a:gd name="connsiteY1" fmla="*/ 0 h 756060"/>
              <a:gd name="connsiteX2" fmla="*/ 4347271 w 4347338"/>
              <a:gd name="connsiteY2" fmla="*/ 368355 h 756060"/>
              <a:gd name="connsiteX3" fmla="*/ 3855146 w 4347338"/>
              <a:gd name="connsiteY3" fmla="*/ 756060 h 756060"/>
              <a:gd name="connsiteX4" fmla="*/ 0 w 4347338"/>
              <a:gd name="connsiteY4" fmla="*/ 756060 h 756060"/>
              <a:gd name="connsiteX5" fmla="*/ 0 w 4347338"/>
              <a:gd name="connsiteY5" fmla="*/ 0 h 756060"/>
              <a:gd name="connsiteX0" fmla="*/ 0 w 4347272"/>
              <a:gd name="connsiteY0" fmla="*/ 0 h 756060"/>
              <a:gd name="connsiteX1" fmla="*/ 3855146 w 4347272"/>
              <a:gd name="connsiteY1" fmla="*/ 0 h 756060"/>
              <a:gd name="connsiteX2" fmla="*/ 4347271 w 4347272"/>
              <a:gd name="connsiteY2" fmla="*/ 368355 h 756060"/>
              <a:gd name="connsiteX3" fmla="*/ 3855146 w 4347272"/>
              <a:gd name="connsiteY3" fmla="*/ 756060 h 756060"/>
              <a:gd name="connsiteX4" fmla="*/ 0 w 4347272"/>
              <a:gd name="connsiteY4" fmla="*/ 756060 h 756060"/>
              <a:gd name="connsiteX5" fmla="*/ 0 w 4347272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347271"/>
              <a:gd name="connsiteY0" fmla="*/ 0 h 756060"/>
              <a:gd name="connsiteX1" fmla="*/ 3855146 w 4347271"/>
              <a:gd name="connsiteY1" fmla="*/ 0 h 756060"/>
              <a:gd name="connsiteX2" fmla="*/ 4347271 w 4347271"/>
              <a:gd name="connsiteY2" fmla="*/ 368355 h 756060"/>
              <a:gd name="connsiteX3" fmla="*/ 3855146 w 4347271"/>
              <a:gd name="connsiteY3" fmla="*/ 756060 h 756060"/>
              <a:gd name="connsiteX4" fmla="*/ 0 w 4347271"/>
              <a:gd name="connsiteY4" fmla="*/ 756060 h 756060"/>
              <a:gd name="connsiteX5" fmla="*/ 0 w 4347271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  <a:gd name="connsiteX0" fmla="*/ 0 w 4137079"/>
              <a:gd name="connsiteY0" fmla="*/ 0 h 756060"/>
              <a:gd name="connsiteX1" fmla="*/ 3855146 w 4137079"/>
              <a:gd name="connsiteY1" fmla="*/ 0 h 756060"/>
              <a:gd name="connsiteX2" fmla="*/ 4137079 w 4137079"/>
              <a:gd name="connsiteY2" fmla="*/ 336998 h 756060"/>
              <a:gd name="connsiteX3" fmla="*/ 3855146 w 4137079"/>
              <a:gd name="connsiteY3" fmla="*/ 756060 h 756060"/>
              <a:gd name="connsiteX4" fmla="*/ 0 w 4137079"/>
              <a:gd name="connsiteY4" fmla="*/ 756060 h 756060"/>
              <a:gd name="connsiteX5" fmla="*/ 0 w 4137079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7079" h="756060">
                <a:moveTo>
                  <a:pt x="0" y="0"/>
                </a:moveTo>
                <a:lnTo>
                  <a:pt x="3855146" y="0"/>
                </a:lnTo>
                <a:cubicBezTo>
                  <a:pt x="4141218" y="338450"/>
                  <a:pt x="3864840" y="6387"/>
                  <a:pt x="4137079" y="336998"/>
                </a:cubicBezTo>
                <a:cubicBezTo>
                  <a:pt x="3858112" y="756881"/>
                  <a:pt x="4118237" y="358205"/>
                  <a:pt x="3855146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3B51BF"/>
              </a:gs>
              <a:gs pos="98899">
                <a:srgbClr val="9597D7"/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Rectangle">
            <a:extLst>
              <a:ext uri="{FF2B5EF4-FFF2-40B4-BE49-F238E27FC236}">
                <a16:creationId xmlns:a16="http://schemas.microsoft.com/office/drawing/2014/main" id="{89D28ADC-D96C-481F-8D65-CA0DEE0A5EEF}"/>
              </a:ext>
            </a:extLst>
          </p:cNvPr>
          <p:cNvSpPr/>
          <p:nvPr/>
        </p:nvSpPr>
        <p:spPr>
          <a:xfrm>
            <a:off x="2323467" y="1396839"/>
            <a:ext cx="3519691" cy="447313"/>
          </a:xfrm>
          <a:custGeom>
            <a:avLst/>
            <a:gdLst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10819 w 4510819"/>
              <a:gd name="connsiteY2" fmla="*/ 756060 h 756060"/>
              <a:gd name="connsiteX3" fmla="*/ 0 w 4510819"/>
              <a:gd name="connsiteY3" fmla="*/ 756060 h 756060"/>
              <a:gd name="connsiteX4" fmla="*/ 0 w 4510819"/>
              <a:gd name="connsiteY4" fmla="*/ 0 h 756060"/>
              <a:gd name="connsiteX0" fmla="*/ 0 w 4510819"/>
              <a:gd name="connsiteY0" fmla="*/ 0 h 756060"/>
              <a:gd name="connsiteX1" fmla="*/ 4510819 w 4510819"/>
              <a:gd name="connsiteY1" fmla="*/ 0 h 756060"/>
              <a:gd name="connsiteX2" fmla="*/ 4509838 w 4510819"/>
              <a:gd name="connsiteY2" fmla="*/ 376667 h 756060"/>
              <a:gd name="connsiteX3" fmla="*/ 4510819 w 4510819"/>
              <a:gd name="connsiteY3" fmla="*/ 756060 h 756060"/>
              <a:gd name="connsiteX4" fmla="*/ 0 w 4510819"/>
              <a:gd name="connsiteY4" fmla="*/ 756060 h 756060"/>
              <a:gd name="connsiteX5" fmla="*/ 0 w 4510819"/>
              <a:gd name="connsiteY5" fmla="*/ 0 h 756060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10819"/>
              <a:gd name="connsiteY0" fmla="*/ 9525 h 765585"/>
              <a:gd name="connsiteX1" fmla="*/ 4085369 w 4510819"/>
              <a:gd name="connsiteY1" fmla="*/ 0 h 765585"/>
              <a:gd name="connsiteX2" fmla="*/ 4509838 w 4510819"/>
              <a:gd name="connsiteY2" fmla="*/ 386192 h 765585"/>
              <a:gd name="connsiteX3" fmla="*/ 4510819 w 4510819"/>
              <a:gd name="connsiteY3" fmla="*/ 765585 h 765585"/>
              <a:gd name="connsiteX4" fmla="*/ 0 w 4510819"/>
              <a:gd name="connsiteY4" fmla="*/ 765585 h 765585"/>
              <a:gd name="connsiteX5" fmla="*/ 0 w 4510819"/>
              <a:gd name="connsiteY5" fmla="*/ 9525 h 765585"/>
              <a:gd name="connsiteX0" fmla="*/ 0 w 4509838"/>
              <a:gd name="connsiteY0" fmla="*/ 9525 h 765585"/>
              <a:gd name="connsiteX1" fmla="*/ 4085369 w 4509838"/>
              <a:gd name="connsiteY1" fmla="*/ 0 h 765585"/>
              <a:gd name="connsiteX2" fmla="*/ 4509838 w 4509838"/>
              <a:gd name="connsiteY2" fmla="*/ 386192 h 765585"/>
              <a:gd name="connsiteX3" fmla="*/ 4082194 w 4509838"/>
              <a:gd name="connsiteY3" fmla="*/ 756060 h 765585"/>
              <a:gd name="connsiteX4" fmla="*/ 0 w 4509838"/>
              <a:gd name="connsiteY4" fmla="*/ 765585 h 765585"/>
              <a:gd name="connsiteX5" fmla="*/ 0 w 450983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  <a:gd name="connsiteX0" fmla="*/ 0 w 4366188"/>
              <a:gd name="connsiteY0" fmla="*/ 9525 h 765585"/>
              <a:gd name="connsiteX1" fmla="*/ 4085369 w 4366188"/>
              <a:gd name="connsiteY1" fmla="*/ 0 h 765585"/>
              <a:gd name="connsiteX2" fmla="*/ 4366188 w 4366188"/>
              <a:gd name="connsiteY2" fmla="*/ 342720 h 765585"/>
              <a:gd name="connsiteX3" fmla="*/ 4082194 w 4366188"/>
              <a:gd name="connsiteY3" fmla="*/ 756060 h 765585"/>
              <a:gd name="connsiteX4" fmla="*/ 0 w 4366188"/>
              <a:gd name="connsiteY4" fmla="*/ 765585 h 765585"/>
              <a:gd name="connsiteX5" fmla="*/ 0 w 4366188"/>
              <a:gd name="connsiteY5" fmla="*/ 9525 h 76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66188" h="765585">
                <a:moveTo>
                  <a:pt x="0" y="9525"/>
                </a:moveTo>
                <a:lnTo>
                  <a:pt x="4085369" y="0"/>
                </a:lnTo>
                <a:cubicBezTo>
                  <a:pt x="4402969" y="397232"/>
                  <a:pt x="4080902" y="-20533"/>
                  <a:pt x="4366188" y="342720"/>
                </a:cubicBezTo>
                <a:lnTo>
                  <a:pt x="4082194" y="756060"/>
                </a:lnTo>
                <a:lnTo>
                  <a:pt x="0" y="765585"/>
                </a:lnTo>
                <a:lnTo>
                  <a:pt x="0" y="9525"/>
                </a:lnTo>
                <a:close/>
              </a:path>
            </a:pathLst>
          </a:custGeom>
          <a:gradFill>
            <a:gsLst>
              <a:gs pos="1890">
                <a:srgbClr val="6328A8"/>
              </a:gs>
              <a:gs pos="54000">
                <a:srgbClr val="1FA8CF"/>
              </a:gs>
              <a:gs pos="98899">
                <a:schemeClr val="accent1">
                  <a:lumMod val="75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B98A2C99-D1FA-4C86-B8FC-ABDA4C901E67}"/>
              </a:ext>
            </a:extLst>
          </p:cNvPr>
          <p:cNvSpPr txBox="1"/>
          <p:nvPr/>
        </p:nvSpPr>
        <p:spPr>
          <a:xfrm>
            <a:off x="2372864" y="1856195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1384CCEA-D7A0-4A93-AE92-D6D42F03003A}"/>
              </a:ext>
            </a:extLst>
          </p:cNvPr>
          <p:cNvSpPr txBox="1"/>
          <p:nvPr/>
        </p:nvSpPr>
        <p:spPr>
          <a:xfrm>
            <a:off x="2951380" y="1936264"/>
            <a:ext cx="22864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Feasibility Study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34">
            <a:extLst>
              <a:ext uri="{FF2B5EF4-FFF2-40B4-BE49-F238E27FC236}">
                <a16:creationId xmlns:a16="http://schemas.microsoft.com/office/drawing/2014/main" id="{BD11B311-41C4-4312-8B88-C18E0E7A4226}"/>
              </a:ext>
            </a:extLst>
          </p:cNvPr>
          <p:cNvSpPr txBox="1"/>
          <p:nvPr/>
        </p:nvSpPr>
        <p:spPr>
          <a:xfrm>
            <a:off x="2383787" y="1415276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C30F38CC-8FE0-4AF4-AEBE-07546EECFC05}"/>
              </a:ext>
            </a:extLst>
          </p:cNvPr>
          <p:cNvSpPr txBox="1"/>
          <p:nvPr/>
        </p:nvSpPr>
        <p:spPr>
          <a:xfrm>
            <a:off x="2955658" y="1469049"/>
            <a:ext cx="200835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6246733E-1CF0-4654-A767-CCB83FB5C629}"/>
              </a:ext>
            </a:extLst>
          </p:cNvPr>
          <p:cNvSpPr/>
          <p:nvPr/>
        </p:nvSpPr>
        <p:spPr>
          <a:xfrm>
            <a:off x="2323468" y="973591"/>
            <a:ext cx="3502384" cy="441748"/>
          </a:xfrm>
          <a:custGeom>
            <a:avLst/>
            <a:gdLst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420280 w 3420280"/>
              <a:gd name="connsiteY2" fmla="*/ 756060 h 756060"/>
              <a:gd name="connsiteX3" fmla="*/ 0 w 3420280"/>
              <a:gd name="connsiteY3" fmla="*/ 756060 h 756060"/>
              <a:gd name="connsiteX4" fmla="*/ 0 w 3420280"/>
              <a:gd name="connsiteY4" fmla="*/ 0 h 756060"/>
              <a:gd name="connsiteX0" fmla="*/ 0 w 3420280"/>
              <a:gd name="connsiteY0" fmla="*/ 0 h 756060"/>
              <a:gd name="connsiteX1" fmla="*/ 3420280 w 3420280"/>
              <a:gd name="connsiteY1" fmla="*/ 0 h 756060"/>
              <a:gd name="connsiteX2" fmla="*/ 3140771 w 3420280"/>
              <a:gd name="connsiteY2" fmla="*/ 425183 h 756060"/>
              <a:gd name="connsiteX3" fmla="*/ 3420280 w 3420280"/>
              <a:gd name="connsiteY3" fmla="*/ 756060 h 756060"/>
              <a:gd name="connsiteX4" fmla="*/ 0 w 3420280"/>
              <a:gd name="connsiteY4" fmla="*/ 756060 h 756060"/>
              <a:gd name="connsiteX5" fmla="*/ 0 w 3420280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855146"/>
              <a:gd name="connsiteY0" fmla="*/ 0 h 756060"/>
              <a:gd name="connsiteX1" fmla="*/ 3420280 w 3855146"/>
              <a:gd name="connsiteY1" fmla="*/ 0 h 756060"/>
              <a:gd name="connsiteX2" fmla="*/ 3855146 w 3855146"/>
              <a:gd name="connsiteY2" fmla="*/ 383908 h 756060"/>
              <a:gd name="connsiteX3" fmla="*/ 3420280 w 3855146"/>
              <a:gd name="connsiteY3" fmla="*/ 756060 h 756060"/>
              <a:gd name="connsiteX4" fmla="*/ 0 w 3855146"/>
              <a:gd name="connsiteY4" fmla="*/ 756060 h 756060"/>
              <a:gd name="connsiteX5" fmla="*/ 0 w 3855146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806562"/>
              <a:gd name="connsiteY0" fmla="*/ 0 h 756060"/>
              <a:gd name="connsiteX1" fmla="*/ 3420280 w 3806562"/>
              <a:gd name="connsiteY1" fmla="*/ 0 h 756060"/>
              <a:gd name="connsiteX2" fmla="*/ 3672482 w 3806562"/>
              <a:gd name="connsiteY2" fmla="*/ 340435 h 756060"/>
              <a:gd name="connsiteX3" fmla="*/ 3420280 w 3806562"/>
              <a:gd name="connsiteY3" fmla="*/ 756060 h 756060"/>
              <a:gd name="connsiteX4" fmla="*/ 0 w 3806562"/>
              <a:gd name="connsiteY4" fmla="*/ 756060 h 756060"/>
              <a:gd name="connsiteX5" fmla="*/ 0 w 3806562"/>
              <a:gd name="connsiteY5" fmla="*/ 0 h 756060"/>
              <a:gd name="connsiteX0" fmla="*/ 0 w 3768972"/>
              <a:gd name="connsiteY0" fmla="*/ 0 h 756060"/>
              <a:gd name="connsiteX1" fmla="*/ 3420280 w 3768972"/>
              <a:gd name="connsiteY1" fmla="*/ 0 h 756060"/>
              <a:gd name="connsiteX2" fmla="*/ 3672482 w 3768972"/>
              <a:gd name="connsiteY2" fmla="*/ 340435 h 756060"/>
              <a:gd name="connsiteX3" fmla="*/ 3420280 w 3768972"/>
              <a:gd name="connsiteY3" fmla="*/ 756060 h 756060"/>
              <a:gd name="connsiteX4" fmla="*/ 0 w 3768972"/>
              <a:gd name="connsiteY4" fmla="*/ 756060 h 756060"/>
              <a:gd name="connsiteX5" fmla="*/ 0 w 376897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  <a:gd name="connsiteX0" fmla="*/ 0 w 3672482"/>
              <a:gd name="connsiteY0" fmla="*/ 0 h 756060"/>
              <a:gd name="connsiteX1" fmla="*/ 3420280 w 3672482"/>
              <a:gd name="connsiteY1" fmla="*/ 0 h 756060"/>
              <a:gd name="connsiteX2" fmla="*/ 3672482 w 3672482"/>
              <a:gd name="connsiteY2" fmla="*/ 340435 h 756060"/>
              <a:gd name="connsiteX3" fmla="*/ 3420280 w 3672482"/>
              <a:gd name="connsiteY3" fmla="*/ 756060 h 756060"/>
              <a:gd name="connsiteX4" fmla="*/ 0 w 3672482"/>
              <a:gd name="connsiteY4" fmla="*/ 756060 h 756060"/>
              <a:gd name="connsiteX5" fmla="*/ 0 w 3672482"/>
              <a:gd name="connsiteY5" fmla="*/ 0 h 75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82" h="756060">
                <a:moveTo>
                  <a:pt x="0" y="0"/>
                </a:moveTo>
                <a:lnTo>
                  <a:pt x="3420280" y="0"/>
                </a:lnTo>
                <a:cubicBezTo>
                  <a:pt x="3678914" y="341956"/>
                  <a:pt x="3407498" y="-7871"/>
                  <a:pt x="3672482" y="340435"/>
                </a:cubicBezTo>
                <a:cubicBezTo>
                  <a:pt x="3441490" y="739813"/>
                  <a:pt x="3504347" y="617518"/>
                  <a:pt x="3420280" y="756060"/>
                </a:cubicBezTo>
                <a:lnTo>
                  <a:pt x="0" y="75606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89255"/>
          </a:gradFill>
          <a:ln w="12700">
            <a:miter lim="400000"/>
          </a:ln>
          <a:effectLst>
            <a:outerShdw blurRad="88900" dist="60181" dir="2623287" rotWithShape="0">
              <a:srgbClr val="000000">
                <a:alpha val="35538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13E12E-28F0-41E5-97F6-1ADA91F2EF42}"/>
              </a:ext>
            </a:extLst>
          </p:cNvPr>
          <p:cNvSpPr/>
          <p:nvPr/>
        </p:nvSpPr>
        <p:spPr>
          <a:xfrm>
            <a:off x="0" y="407523"/>
            <a:ext cx="2325367" cy="6450477"/>
          </a:xfrm>
          <a:prstGeom prst="rect">
            <a:avLst/>
          </a:prstGeom>
          <a:gradFill flip="none" rotWithShape="1">
            <a:gsLst>
              <a:gs pos="100000">
                <a:srgbClr val="F8F8F8"/>
              </a:gs>
              <a:gs pos="0">
                <a:srgbClr val="EDEDE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34">
            <a:extLst>
              <a:ext uri="{FF2B5EF4-FFF2-40B4-BE49-F238E27FC236}">
                <a16:creationId xmlns:a16="http://schemas.microsoft.com/office/drawing/2014/main" id="{345F875D-88A6-4655-A9C5-6B532C981451}"/>
              </a:ext>
            </a:extLst>
          </p:cNvPr>
          <p:cNvSpPr txBox="1"/>
          <p:nvPr/>
        </p:nvSpPr>
        <p:spPr>
          <a:xfrm>
            <a:off x="2379114" y="993050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61" name="TextBox 52">
            <a:extLst>
              <a:ext uri="{FF2B5EF4-FFF2-40B4-BE49-F238E27FC236}">
                <a16:creationId xmlns:a16="http://schemas.microsoft.com/office/drawing/2014/main" id="{9E361A0E-99BA-468F-9274-631FD9BC4306}"/>
              </a:ext>
            </a:extLst>
          </p:cNvPr>
          <p:cNvSpPr txBox="1"/>
          <p:nvPr/>
        </p:nvSpPr>
        <p:spPr>
          <a:xfrm>
            <a:off x="2950905" y="1039395"/>
            <a:ext cx="16698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A14A6174-1949-4FA7-9EAC-3CAF3621020C}"/>
              </a:ext>
            </a:extLst>
          </p:cNvPr>
          <p:cNvSpPr txBox="1"/>
          <p:nvPr/>
        </p:nvSpPr>
        <p:spPr>
          <a:xfrm>
            <a:off x="2384776" y="4980271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52">
            <a:extLst>
              <a:ext uri="{FF2B5EF4-FFF2-40B4-BE49-F238E27FC236}">
                <a16:creationId xmlns:a16="http://schemas.microsoft.com/office/drawing/2014/main" id="{8D10790E-0BDA-4D34-BFB1-1D4F9F94603B}"/>
              </a:ext>
            </a:extLst>
          </p:cNvPr>
          <p:cNvSpPr txBox="1"/>
          <p:nvPr/>
        </p:nvSpPr>
        <p:spPr>
          <a:xfrm>
            <a:off x="2939930" y="5035446"/>
            <a:ext cx="18080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Plan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7E064A35-805D-4A05-9ED0-C9CEECB81998}"/>
              </a:ext>
            </a:extLst>
          </p:cNvPr>
          <p:cNvSpPr txBox="1"/>
          <p:nvPr/>
        </p:nvSpPr>
        <p:spPr>
          <a:xfrm>
            <a:off x="2386770" y="4543532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09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52">
            <a:extLst>
              <a:ext uri="{FF2B5EF4-FFF2-40B4-BE49-F238E27FC236}">
                <a16:creationId xmlns:a16="http://schemas.microsoft.com/office/drawing/2014/main" id="{EA9C1D3E-7401-418A-8098-BFAF2F42608C}"/>
              </a:ext>
            </a:extLst>
          </p:cNvPr>
          <p:cNvSpPr txBox="1"/>
          <p:nvPr/>
        </p:nvSpPr>
        <p:spPr>
          <a:xfrm>
            <a:off x="2922874" y="4569599"/>
            <a:ext cx="268213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Methodology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BC084432-24D0-497A-AF36-C65BE076DCC5}"/>
              </a:ext>
            </a:extLst>
          </p:cNvPr>
          <p:cNvSpPr txBox="1"/>
          <p:nvPr/>
        </p:nvSpPr>
        <p:spPr>
          <a:xfrm>
            <a:off x="2391765" y="413057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52">
            <a:extLst>
              <a:ext uri="{FF2B5EF4-FFF2-40B4-BE49-F238E27FC236}">
                <a16:creationId xmlns:a16="http://schemas.microsoft.com/office/drawing/2014/main" id="{31B94F6B-3373-40B6-9917-2F25033B3343}"/>
              </a:ext>
            </a:extLst>
          </p:cNvPr>
          <p:cNvSpPr txBox="1"/>
          <p:nvPr/>
        </p:nvSpPr>
        <p:spPr>
          <a:xfrm>
            <a:off x="2918569" y="4148000"/>
            <a:ext cx="196276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Annual Plan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TinyPPT_12.png" descr="TinyPPT_12.png">
            <a:extLst>
              <a:ext uri="{FF2B5EF4-FFF2-40B4-BE49-F238E27FC236}">
                <a16:creationId xmlns:a16="http://schemas.microsoft.com/office/drawing/2014/main" id="{4F06BC2C-0D91-4444-AB77-52953DD7764E}"/>
              </a:ext>
            </a:extLst>
          </p:cNvPr>
          <p:cNvPicPr>
            <a:picLocks/>
          </p:cNvPicPr>
          <p:nvPr/>
        </p:nvPicPr>
        <p:blipFill>
          <a:blip r:embed="rId2"/>
          <a:srcRect t="85388"/>
          <a:stretch>
            <a:fillRect/>
          </a:stretch>
        </p:blipFill>
        <p:spPr>
          <a:xfrm rot="16200000">
            <a:off x="-367303" y="2841981"/>
            <a:ext cx="5667832" cy="30318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extBox 52">
            <a:extLst>
              <a:ext uri="{FF2B5EF4-FFF2-40B4-BE49-F238E27FC236}">
                <a16:creationId xmlns:a16="http://schemas.microsoft.com/office/drawing/2014/main" id="{55723B6C-C7FF-465D-8526-2AD8993F802B}"/>
              </a:ext>
            </a:extLst>
          </p:cNvPr>
          <p:cNvSpPr txBox="1"/>
          <p:nvPr/>
        </p:nvSpPr>
        <p:spPr>
          <a:xfrm>
            <a:off x="2963753" y="5477689"/>
            <a:ext cx="218708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6F00794C-3891-4CF9-83C6-64C34800F597}"/>
              </a:ext>
            </a:extLst>
          </p:cNvPr>
          <p:cNvSpPr txBox="1"/>
          <p:nvPr/>
        </p:nvSpPr>
        <p:spPr>
          <a:xfrm>
            <a:off x="2391957" y="5409134"/>
            <a:ext cx="583333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BAC8B5C4-6C30-49FB-9868-89590D0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1250"/>
            <a:ext cx="12182166" cy="1617945"/>
          </a:xfrm>
          <a:prstGeom prst="rect">
            <a:avLst/>
          </a:prstGeom>
        </p:spPr>
      </p:pic>
      <p:sp>
        <p:nvSpPr>
          <p:cNvPr id="71" name="Title 1">
            <a:extLst>
              <a:ext uri="{FF2B5EF4-FFF2-40B4-BE49-F238E27FC236}">
                <a16:creationId xmlns:a16="http://schemas.microsoft.com/office/drawing/2014/main" id="{234E1355-1019-4C4F-BAA2-48E91726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4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30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18125 -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19024 1.85185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090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926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724" cy="4351338"/>
          </a:xfrm>
        </p:spPr>
        <p:txBody>
          <a:bodyPr/>
          <a:lstStyle/>
          <a:p>
            <a:pPr lvl="0">
              <a:defRPr/>
            </a:pPr>
            <a:r>
              <a:rPr lang="en-GB" dirty="0"/>
              <a:t>Minimizing Resources</a:t>
            </a:r>
          </a:p>
          <a:p>
            <a:pPr lvl="0">
              <a:defRPr/>
            </a:pPr>
            <a:r>
              <a:rPr lang="en-GB" dirty="0"/>
              <a:t>Difficulty in writing Notes as well as listening and understanding</a:t>
            </a:r>
          </a:p>
          <a:p>
            <a:pPr lvl="0">
              <a:defRPr/>
            </a:pPr>
            <a:r>
              <a:rPr lang="en-GB" dirty="0"/>
              <a:t>Less bandwidth usage</a:t>
            </a:r>
          </a:p>
          <a:p>
            <a:pPr lvl="0">
              <a:defRPr/>
            </a:pPr>
            <a:r>
              <a:rPr lang="en-GB" dirty="0"/>
              <a:t>Less storage</a:t>
            </a:r>
          </a:p>
          <a:p>
            <a:pPr lvl="0">
              <a:defRPr/>
            </a:pPr>
            <a:r>
              <a:rPr lang="en-GB" dirty="0"/>
              <a:t>Play without internet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Mar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4840" y="1889051"/>
            <a:ext cx="2100472" cy="28006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2068AA-DD6A-4C4E-B33A-9D02CD610B86}"/>
              </a:ext>
            </a:extLst>
          </p:cNvPr>
          <p:cNvGrpSpPr/>
          <p:nvPr/>
        </p:nvGrpSpPr>
        <p:grpSpPr>
          <a:xfrm>
            <a:off x="7347014" y="1490608"/>
            <a:ext cx="4275743" cy="3673365"/>
            <a:chOff x="7347012" y="1490606"/>
            <a:chExt cx="4275743" cy="36733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814" y="2568388"/>
              <a:ext cx="882224" cy="1039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972" y="4215386"/>
              <a:ext cx="896877" cy="892392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12" y="2777384"/>
              <a:ext cx="1167443" cy="8987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126" y="1490606"/>
              <a:ext cx="1064846" cy="8744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12" y="4215386"/>
              <a:ext cx="1738282" cy="948585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H="1">
            <a:off x="8216153" y="2568388"/>
            <a:ext cx="4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INDUSTRY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Industrial Presentations</a:t>
            </a:r>
          </a:p>
          <a:p>
            <a:r>
              <a:rPr lang="en-US" dirty="0"/>
              <a:t>Fast Streaming</a:t>
            </a:r>
          </a:p>
          <a:p>
            <a:r>
              <a:rPr lang="en-US" dirty="0"/>
              <a:t>Minimizing recourses</a:t>
            </a:r>
          </a:p>
          <a:p>
            <a:pPr lvl="1"/>
            <a:r>
              <a:rPr lang="en-US" dirty="0"/>
              <a:t>Bandwidth</a:t>
            </a:r>
          </a:p>
          <a:p>
            <a:pPr lvl="1"/>
            <a:r>
              <a:rPr lang="en-US" dirty="0"/>
              <a:t>Storage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9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RESEARCH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Accurate position detection using machine learning.</a:t>
            </a:r>
          </a:p>
          <a:p>
            <a:r>
              <a:rPr lang="en-GB" dirty="0"/>
              <a:t>Automatic notes generation</a:t>
            </a:r>
          </a:p>
          <a:p>
            <a:r>
              <a:rPr lang="en-GB" dirty="0"/>
              <a:t>Automatic google searching </a:t>
            </a:r>
          </a:p>
          <a:p>
            <a:r>
              <a:rPr lang="en-GB" dirty="0"/>
              <a:t>Handwritten recognition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ACADEMIC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internet usage</a:t>
            </a:r>
          </a:p>
          <a:p>
            <a:r>
              <a:rPr lang="en-US" dirty="0"/>
              <a:t>Less storage requirements</a:t>
            </a:r>
          </a:p>
          <a:p>
            <a:r>
              <a:rPr lang="en-US" dirty="0"/>
              <a:t>To make LMS for management of learning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3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956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The proposed system will:</a:t>
            </a:r>
          </a:p>
          <a:p>
            <a:r>
              <a:rPr lang="en-US" dirty="0"/>
              <a:t>Record lecture with two stereo vision cameras frame rate 60 FPS.</a:t>
            </a:r>
          </a:p>
          <a:p>
            <a:r>
              <a:rPr lang="en-US" dirty="0"/>
              <a:t>Animate lecture on web application and also on the offline player.</a:t>
            </a:r>
          </a:p>
          <a:p>
            <a:r>
              <a:rPr lang="en-US" dirty="0"/>
              <a:t>Serve as an innovative LMS.</a:t>
            </a:r>
          </a:p>
          <a:p>
            <a:r>
              <a:rPr lang="en-US" dirty="0"/>
              <a:t>Record lecture using two camera stereo vision.</a:t>
            </a:r>
          </a:p>
          <a:p>
            <a:r>
              <a:rPr lang="en-US" dirty="0"/>
              <a:t>Record voice and board marker position data using custom developed wireless modules.</a:t>
            </a:r>
          </a:p>
          <a:p>
            <a:r>
              <a:rPr lang="en-US" dirty="0"/>
              <a:t>Use a whiteboard of dimension ¾ ft.</a:t>
            </a:r>
          </a:p>
          <a:p>
            <a:r>
              <a:rPr lang="en-US" dirty="0"/>
              <a:t>Play lectures on a dedicated player (json to video player).</a:t>
            </a:r>
          </a:p>
          <a:p>
            <a:r>
              <a:rPr lang="en-US" dirty="0"/>
              <a:t>Store json data in encrypted format which will be later used in formation of video animation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237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4442</TotalTime>
  <Words>1586</Words>
  <Application>Microsoft Office PowerPoint</Application>
  <PresentationFormat>Widescreen</PresentationFormat>
  <Paragraphs>659</Paragraphs>
  <Slides>46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Bradley Hand ITC</vt:lpstr>
      <vt:lpstr>Brush Script MT</vt:lpstr>
      <vt:lpstr>Calibri</vt:lpstr>
      <vt:lpstr>Calibri Light</vt:lpstr>
      <vt:lpstr>Comic Sans MS</vt:lpstr>
      <vt:lpstr>Helvetica Light</vt:lpstr>
      <vt:lpstr>Impact</vt:lpstr>
      <vt:lpstr>Open Sans</vt:lpstr>
      <vt:lpstr>Palatino Linotype</vt:lpstr>
      <vt:lpstr>Wingdings</vt:lpstr>
      <vt:lpstr>Office Theme</vt:lpstr>
      <vt:lpstr>DIGITAL BOARD  MARKER (Final Year Project)</vt:lpstr>
      <vt:lpstr>AGENDA</vt:lpstr>
      <vt:lpstr>Demo Video</vt:lpstr>
      <vt:lpstr>PROJECT OVERVIEW</vt:lpstr>
      <vt:lpstr>MOTIVATION</vt:lpstr>
      <vt:lpstr>INDUSTRY OBJECTIVES</vt:lpstr>
      <vt:lpstr>RESEARCH OBJECTIVES</vt:lpstr>
      <vt:lpstr>ACADEMIC OBJECTIVES</vt:lpstr>
      <vt:lpstr>SCOPE</vt:lpstr>
      <vt:lpstr>APPLICATION AREAS</vt:lpstr>
      <vt:lpstr>AGENDA</vt:lpstr>
      <vt:lpstr>COMPARISON WITH EXISTING SYSTEMS</vt:lpstr>
      <vt:lpstr>AGENDA</vt:lpstr>
      <vt:lpstr>Technical Feasibility</vt:lpstr>
      <vt:lpstr>Operational Feasibility</vt:lpstr>
      <vt:lpstr>Economical Feasibility</vt:lpstr>
      <vt:lpstr>AGENDA</vt:lpstr>
      <vt:lpstr>PROBLEM STATEMENT</vt:lpstr>
      <vt:lpstr>AGENDA</vt:lpstr>
      <vt:lpstr>PowerPoint Presentation</vt:lpstr>
      <vt:lpstr>SYSTEM FEATURES</vt:lpstr>
      <vt:lpstr>PowerPoint Presentation</vt:lpstr>
      <vt:lpstr>AGENDA</vt:lpstr>
      <vt:lpstr>HARDWARE REQUIREMENTS</vt:lpstr>
      <vt:lpstr>SOFTWARE REQUIREMENTS</vt:lpstr>
      <vt:lpstr>AGENDA</vt:lpstr>
      <vt:lpstr>AGENDA</vt:lpstr>
      <vt:lpstr>PROJECT MODULES</vt:lpstr>
      <vt:lpstr>BOARD MARKER</vt:lpstr>
      <vt:lpstr>CONTROLLER APPLICATION</vt:lpstr>
      <vt:lpstr>VOICE TRANSRECEIVER</vt:lpstr>
      <vt:lpstr>OFFLINE PLAYER</vt:lpstr>
      <vt:lpstr>Web Application</vt:lpstr>
      <vt:lpstr>Web Application</vt:lpstr>
      <vt:lpstr>AGENDA</vt:lpstr>
      <vt:lpstr>Annual Plan</vt:lpstr>
      <vt:lpstr>PowerPoint Presentation</vt:lpstr>
      <vt:lpstr>PowerPoint Presentation</vt:lpstr>
      <vt:lpstr>AGENDA</vt:lpstr>
      <vt:lpstr>PowerPoint Presentation</vt:lpstr>
      <vt:lpstr>AGENDA</vt:lpstr>
      <vt:lpstr>Business Model Canvas                                                                                                     Designed For</vt:lpstr>
      <vt:lpstr>Learning Curve</vt:lpstr>
      <vt:lpstr>AGENDA</vt:lpstr>
      <vt:lpstr>AGENDA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Hamza Farooq</cp:lastModifiedBy>
  <cp:revision>137</cp:revision>
  <dcterms:created xsi:type="dcterms:W3CDTF">2019-08-28T11:18:32Z</dcterms:created>
  <dcterms:modified xsi:type="dcterms:W3CDTF">2019-09-08T18:28:01Z</dcterms:modified>
</cp:coreProperties>
</file>